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728" r:id="rId1"/>
  </p:sldMasterIdLst>
  <p:notesMasterIdLst>
    <p:notesMasterId r:id="rId114"/>
  </p:notesMasterIdLst>
  <p:handoutMasterIdLst>
    <p:handoutMasterId r:id="rId115"/>
  </p:handoutMasterIdLst>
  <p:sldIdLst>
    <p:sldId id="415" r:id="rId2"/>
    <p:sldId id="424" r:id="rId3"/>
    <p:sldId id="515" r:id="rId4"/>
    <p:sldId id="516" r:id="rId5"/>
    <p:sldId id="426" r:id="rId6"/>
    <p:sldId id="521" r:id="rId7"/>
    <p:sldId id="522" r:id="rId8"/>
    <p:sldId id="432" r:id="rId9"/>
    <p:sldId id="433" r:id="rId10"/>
    <p:sldId id="434" r:id="rId11"/>
    <p:sldId id="435" r:id="rId12"/>
    <p:sldId id="436" r:id="rId13"/>
    <p:sldId id="438" r:id="rId14"/>
    <p:sldId id="441" r:id="rId15"/>
    <p:sldId id="439" r:id="rId16"/>
    <p:sldId id="444" r:id="rId17"/>
    <p:sldId id="440" r:id="rId18"/>
    <p:sldId id="307" r:id="rId19"/>
    <p:sldId id="477" r:id="rId20"/>
    <p:sldId id="479" r:id="rId21"/>
    <p:sldId id="309" r:id="rId22"/>
    <p:sldId id="311" r:id="rId23"/>
    <p:sldId id="312" r:id="rId24"/>
    <p:sldId id="313" r:id="rId25"/>
    <p:sldId id="416" r:id="rId26"/>
    <p:sldId id="467" r:id="rId27"/>
    <p:sldId id="317" r:id="rId28"/>
    <p:sldId id="318" r:id="rId29"/>
    <p:sldId id="319" r:id="rId30"/>
    <p:sldId id="524" r:id="rId31"/>
    <p:sldId id="321" r:id="rId32"/>
    <p:sldId id="322" r:id="rId33"/>
    <p:sldId id="323" r:id="rId34"/>
    <p:sldId id="324" r:id="rId35"/>
    <p:sldId id="447" r:id="rId36"/>
    <p:sldId id="328" r:id="rId37"/>
    <p:sldId id="329" r:id="rId38"/>
    <p:sldId id="452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2" r:id="rId50"/>
    <p:sldId id="343" r:id="rId51"/>
    <p:sldId id="344" r:id="rId52"/>
    <p:sldId id="346" r:id="rId53"/>
    <p:sldId id="502" r:id="rId54"/>
    <p:sldId id="349" r:id="rId55"/>
    <p:sldId id="350" r:id="rId56"/>
    <p:sldId id="351" r:id="rId57"/>
    <p:sldId id="352" r:id="rId58"/>
    <p:sldId id="353" r:id="rId59"/>
    <p:sldId id="354" r:id="rId60"/>
    <p:sldId id="355" r:id="rId61"/>
    <p:sldId id="414" r:id="rId62"/>
    <p:sldId id="356" r:id="rId63"/>
    <p:sldId id="358" r:id="rId64"/>
    <p:sldId id="359" r:id="rId65"/>
    <p:sldId id="360" r:id="rId66"/>
    <p:sldId id="533" r:id="rId67"/>
    <p:sldId id="534" r:id="rId68"/>
    <p:sldId id="537" r:id="rId69"/>
    <p:sldId id="540" r:id="rId70"/>
    <p:sldId id="536" r:id="rId71"/>
    <p:sldId id="541" r:id="rId72"/>
    <p:sldId id="531" r:id="rId73"/>
    <p:sldId id="532" r:id="rId74"/>
    <p:sldId id="465" r:id="rId75"/>
    <p:sldId id="288" r:id="rId76"/>
    <p:sldId id="379" r:id="rId77"/>
    <p:sldId id="538" r:id="rId78"/>
    <p:sldId id="539" r:id="rId79"/>
    <p:sldId id="508" r:id="rId80"/>
    <p:sldId id="509" r:id="rId81"/>
    <p:sldId id="510" r:id="rId82"/>
    <p:sldId id="511" r:id="rId83"/>
    <p:sldId id="505" r:id="rId84"/>
    <p:sldId id="506" r:id="rId85"/>
    <p:sldId id="507" r:id="rId86"/>
    <p:sldId id="500" r:id="rId87"/>
    <p:sldId id="474" r:id="rId88"/>
    <p:sldId id="475" r:id="rId89"/>
    <p:sldId id="478" r:id="rId90"/>
    <p:sldId id="504" r:id="rId91"/>
    <p:sldId id="463" r:id="rId92"/>
    <p:sldId id="464" r:id="rId93"/>
    <p:sldId id="525" r:id="rId94"/>
    <p:sldId id="526" r:id="rId95"/>
    <p:sldId id="527" r:id="rId96"/>
    <p:sldId id="528" r:id="rId97"/>
    <p:sldId id="523" r:id="rId98"/>
    <p:sldId id="517" r:id="rId99"/>
    <p:sldId id="518" r:id="rId100"/>
    <p:sldId id="519" r:id="rId101"/>
    <p:sldId id="483" r:id="rId102"/>
    <p:sldId id="484" r:id="rId103"/>
    <p:sldId id="503" r:id="rId104"/>
    <p:sldId id="480" r:id="rId105"/>
    <p:sldId id="481" r:id="rId106"/>
    <p:sldId id="482" r:id="rId107"/>
    <p:sldId id="292" r:id="rId108"/>
    <p:sldId id="427" r:id="rId109"/>
    <p:sldId id="472" r:id="rId110"/>
    <p:sldId id="314" r:id="rId111"/>
    <p:sldId id="468" r:id="rId112"/>
    <p:sldId id="473" r:id="rId1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1763A1"/>
    <a:srgbClr val="600A18"/>
    <a:srgbClr val="66CCFF"/>
    <a:srgbClr val="0000FF"/>
    <a:srgbClr val="FF00FF"/>
    <a:srgbClr val="00FFFF"/>
    <a:srgbClr val="00FF00"/>
    <a:srgbClr val="00008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5" autoAdjust="0"/>
    <p:restoredTop sz="87184" autoAdjust="0"/>
  </p:normalViewPr>
  <p:slideViewPr>
    <p:cSldViewPr snapToGrid="0" snapToObjects="1">
      <p:cViewPr>
        <p:scale>
          <a:sx n="116" d="100"/>
          <a:sy n="116" d="100"/>
        </p:scale>
        <p:origin x="-1272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notesMaster" Target="notesMasters/notesMaster1.xml"/><Relationship Id="rId115" Type="http://schemas.openxmlformats.org/officeDocument/2006/relationships/handoutMaster" Target="handoutMasters/handoutMaster1.xml"/><Relationship Id="rId116" Type="http://schemas.openxmlformats.org/officeDocument/2006/relationships/printerSettings" Target="printerSettings/printerSettings1.bin"/><Relationship Id="rId117" Type="http://schemas.openxmlformats.org/officeDocument/2006/relationships/presProps" Target="presProps.xml"/><Relationship Id="rId118" Type="http://schemas.openxmlformats.org/officeDocument/2006/relationships/viewProps" Target="viewProps.xml"/><Relationship Id="rId119" Type="http://schemas.openxmlformats.org/officeDocument/2006/relationships/theme" Target="theme/theme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A44A28-00FC-D849-82B3-78CAD6D757ED}" type="doc">
      <dgm:prSet loTypeId="urn:microsoft.com/office/officeart/2005/8/layout/orgChart1" loCatId="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8B1622C-0713-DA4A-9E93-E2941411C3E7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2400" b="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BF168F04-874A-5742-ACB3-EAC893860CEF}" type="par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8BE56A-DE5E-6341-B1BB-94A2BF0B1EB5}" type="sib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09731DA-5A63-B64F-A4F8-2203C86F94DA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D3A775E1-A20C-F946-A9B2-3865A382B159}" type="parTrans" cxnId="{C814A696-A47A-C340-9E87-59BE7537155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FEF991-796C-9047-B680-1EEA7289E1E6}" type="sibTrans" cxnId="{C814A696-A47A-C340-9E87-59BE7537155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2D7B84F-950C-5E47-A392-19BBFFD70AD5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5473D3A-D0C4-144C-A07C-9E2F2B97A00D}" type="parTrans" cxnId="{0BFF8AC8-990C-F64E-B757-EB9D7A542AE1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B4E0CD2-FEE3-1847-8B4B-24ED4E06635C}" type="sibTrans" cxnId="{0BFF8AC8-990C-F64E-B757-EB9D7A542AE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EE1FD1B-1651-6B40-94D6-45D387B329D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18DDCF83-2960-6548-B382-B3FEB9C1A807}" type="parTrans" cxnId="{E070E30C-A37F-764B-BDD7-798A75B414A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5D16B70-284A-3F4C-B2CE-92E14218FEA0}" type="sibTrans" cxnId="{E070E30C-A37F-764B-BDD7-798A75B414A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9BB85B4-C4E5-DA4E-A4D2-55E4F19A559F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2443F4D6-6578-FA4A-BA1C-F49486884C06}" type="parTrans" cxnId="{C2DF456B-117E-6549-9E9D-13972A2AA61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0561AD1-C3A9-6447-B1D6-F20B816D47FF}" type="sibTrans" cxnId="{C2DF456B-117E-6549-9E9D-13972A2AA6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177B6CE-3705-2D4D-8C7A-4629F3CE1639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8B293FB-0233-7648-B035-F6F400FF280B}" type="parTrans" cxnId="{03DCD68B-1A99-4042-B0EB-F62F4E470AE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AAAD526-0621-4341-BF3C-AD3EDCE4B4AE}" type="sibTrans" cxnId="{03DCD68B-1A99-4042-B0EB-F62F4E470AE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FD8529-4983-3749-BE9E-66F86844F4EA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6E0A006-ECC5-B041-BA9D-4141E8DE5018}" type="parTrans" cxnId="{73D83259-E42E-244E-AEA8-44F8BD4495B6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88CED18-9655-5E4B-8AF5-A03C52D1D7DC}" type="sibTrans" cxnId="{73D83259-E42E-244E-AEA8-44F8BD4495B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B53EB0E-FBFE-DC45-854B-8DDEBCD3D5CE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540B4BD3-FF41-4B43-BDBD-8FA1CF794C40}" type="parTrans" cxnId="{23854163-C4C2-9D47-974A-A4699531849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CE13332-51B7-E64F-B2D0-B1E177747E7B}" type="sibTrans" cxnId="{23854163-C4C2-9D47-974A-A4699531849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3140EBD-EB6D-024E-A40F-77B5E5915C0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CFC2739-3F91-4843-AC3C-EE1C11083842}" type="parTrans" cxnId="{B8B3AF0B-523E-7647-B341-30FF8F4C5B5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EAAE172-4B13-ED48-8E76-DD721A8257D8}" type="sibTrans" cxnId="{B8B3AF0B-523E-7647-B341-30FF8F4C5B5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0E1D6687-AEFA-EC4E-BDA1-CDECEC6D1FA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A8929A22-9B9C-0147-B09B-BD933B843F14}" type="parTrans" cxnId="{45D58A65-F7D1-4C4A-866D-C345483A336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1D649D5-539A-0F48-9840-ED8D501475DD}" type="sibTrans" cxnId="{45D58A65-F7D1-4C4A-866D-C345483A336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A67E5AC-410B-6748-8893-C83F223E33D5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754A073-C4FB-FA41-9F36-172B2AEED7EF}" type="parTrans" cxnId="{9300003D-140D-184B-B1D4-9A4E67774D15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50F34BA-6550-3B4D-8AEA-63F72E30E71F}" type="sibTrans" cxnId="{9300003D-140D-184B-B1D4-9A4E67774D15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6756689-44DE-7243-ADA9-00FDC14DDD6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1F517A58-FD2E-2147-A580-B72F39E05002}" type="parTrans" cxnId="{63062177-4338-F54E-8E0D-1BAD8AF86458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2D431ED-786F-834A-AA4E-2D0066406472}" type="sibTrans" cxnId="{63062177-4338-F54E-8E0D-1BAD8AF86458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64AD6A8-3CFD-4C49-A259-1C5234DF1C2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E266E0D7-9943-F94A-8284-4F58A44BE86C}" type="parTrans" cxnId="{561B64D3-0859-424E-8137-F5CFEC1F50D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BEC3F78-1885-1541-A263-8D14B6564FD1}" type="sibTrans" cxnId="{561B64D3-0859-424E-8137-F5CFEC1F50D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B723EC7-19AF-1249-82D5-3308CED8964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2D95F39-9183-944A-A97E-44305F3FFAAB}" type="parTrans" cxnId="{9DFDC3EB-EAF2-2848-984E-7AC759088A6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EEB2FD7-D635-974F-A83E-6F403CB9EA0F}" type="sibTrans" cxnId="{9DFDC3EB-EAF2-2848-984E-7AC759088A6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23B985E-72E4-3742-8371-0ED912F5435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299AB070-C648-8946-9879-C285508DBC67}" type="parTrans" cxnId="{35C7FB40-0565-264C-B267-701D5EBD2B8C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7E6F3C3-4DB8-C24D-9424-EA6C825E449C}" type="sibTrans" cxnId="{35C7FB40-0565-264C-B267-701D5EBD2B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D3999D2-4071-844C-BD31-D3633E14080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D4D00F36-3669-8447-8825-334C0B04DDC6}" type="parTrans" cxnId="{B15446CF-703A-5A4E-9B1E-5A40F2B22D4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CBF22FA-FA36-424B-93E9-E06E2BB4A2A0}" type="sibTrans" cxnId="{B15446CF-703A-5A4E-9B1E-5A40F2B22D4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78F00FF-2420-2049-A20C-D1B394DACAB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054E37A0-8C9A-2C4F-85E1-BAD7DD8F9194}" type="parTrans" cxnId="{E333A701-CA9A-BC40-BF4C-C867EE19C9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0F20D5-D8A3-334C-A02A-F6CCF464A120}" type="sibTrans" cxnId="{E333A701-CA9A-BC40-BF4C-C867EE19C9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E4837A5-1288-CA4F-A355-C15910B9CAEC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7C3BA1C-5643-3541-A55A-970F6F3AA625}" type="parTrans" cxnId="{4E2156D4-755B-DA4F-B51E-68313D6FBF1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976A346-7647-AA48-A1A4-3FF3C05CB4D8}" type="sibTrans" cxnId="{4E2156D4-755B-DA4F-B51E-68313D6FBF1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B9CC991-B474-E246-AA96-725124156A00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CE4EFC27-37E2-E04B-B1B7-E51B87BA723F}" type="parTrans" cxnId="{EA236E28-7786-544D-9927-931B7FF68B2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EC41C062-337D-3442-9DAD-42F776A49215}" type="sibTrans" cxnId="{EA236E28-7786-544D-9927-931B7FF68B2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B5BA8E1-7194-BD49-9745-DC6103EB0EA4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104A1396-35B6-0D43-B495-C5619AD69BDA}" type="parTrans" cxnId="{3DA76539-C817-6D4D-8759-160ED8ED2CE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20FC8E2-B49E-E74A-BD7F-6A20F9151050}" type="sibTrans" cxnId="{3DA76539-C817-6D4D-8759-160ED8ED2CE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802059A-3BDF-E24A-9307-316CBA2AD31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EA88211-FFE5-9641-8FA2-B22442569D28}" type="parTrans" cxnId="{715B8BBC-8448-2A48-90D8-12B6C90D69FA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BED4B1C-F8AC-6A40-B3D0-87550A6F9A6B}" type="sibTrans" cxnId="{715B8BBC-8448-2A48-90D8-12B6C90D69FA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7C73BBB-A6B2-D44C-A4FB-AC652E4E7A6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27E79A1-2938-1C44-8475-53EDC7EA6FF9}" type="parTrans" cxnId="{A046C195-DD16-0046-9B82-7C8737379D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3D6C192-D3D5-FB40-8A9A-1E8D4B75F0F8}" type="sibTrans" cxnId="{A046C195-DD16-0046-9B82-7C8737379D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2B92638-461F-1B48-9D1D-4D1750226A9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49C3843-C54B-E149-A7E4-2B8C04D8106A}" type="parTrans" cxnId="{1064854C-231F-484C-918F-9F60E2784A1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4DC7520F-196F-734E-9EF6-C418111C6929}" type="sibTrans" cxnId="{1064854C-231F-484C-918F-9F60E2784A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74EC464-2ED9-C549-9810-3C2B3A8F618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5C21276-B0FC-DE4C-A21E-7F53DAC83178}" type="parTrans" cxnId="{17DCCC67-DB7C-694A-AA35-15A764875A5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9B612F5-D510-B84B-B577-6D23A825E0AA}" type="sibTrans" cxnId="{17DCCC67-DB7C-694A-AA35-15A764875A5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6085D16-8018-E845-98A5-13C752C45647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27FAA6E-98C4-2842-A254-6074CC354767}" type="parTrans" cxnId="{45E962BB-BADC-EF46-A2DD-7AF626B19BF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3AF43B6-4792-E746-BFE5-5FD9E7895BBE}" type="sibTrans" cxnId="{45E962BB-BADC-EF46-A2DD-7AF626B19BF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21BE4AA-C86E-9144-8E2E-73BCB48FAF7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EEE2D9E1-CD28-8D4E-B10C-16404671D1E9}" type="parTrans" cxnId="{B0F255BC-475C-8947-B21B-2253428EB8DB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3280EFE-E2E1-FB4B-9DB1-EE09A5C8B347}" type="sibTrans" cxnId="{B0F255BC-475C-8947-B21B-2253428EB8DB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FC33CF9-0F4F-6C4D-BC4C-9AAEB7D3132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7FAB619-5C62-924A-89F7-BE5FF620D583}" type="parTrans" cxnId="{10444ACB-921C-6D4A-B986-2CBC72D69F1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C233D41-91C4-F745-A368-B015D73BDFDE}" type="sibTrans" cxnId="{10444ACB-921C-6D4A-B986-2CBC72D69F1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04BF9B6-FD7F-3C4C-ABF5-82315C02638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FE0EC017-F7B0-2147-A59A-11A809766B75}" type="parTrans" cxnId="{A33A49D2-801D-A044-8273-2AD5D22DC99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C5031C-F020-2747-9E63-F927C822C962}" type="sibTrans" cxnId="{A33A49D2-801D-A044-8273-2AD5D22DC99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BF6CBA-8DA6-D343-B287-7763E273FAB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1C66720-0D09-424A-8B25-7D62A0C54900}" type="parTrans" cxnId="{FDC37874-AE68-D545-8265-EF3B420A9E4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71BFC20-9C6E-ED47-97AF-F18E167551A6}" type="sibTrans" cxnId="{FDC37874-AE68-D545-8265-EF3B420A9E4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E734915-E2B1-654A-A71C-E1CC74C2621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D739C50-D673-C24F-8ACD-7B5F65EF15BE}" type="parTrans" cxnId="{D2EBC9CF-30A1-5540-9BC5-FE42B26DB6F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07BCA8E-2E61-0B47-A4BB-9EAE1CF679BF}" type="sibTrans" cxnId="{D2EBC9CF-30A1-5540-9BC5-FE42B26DB6F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D5E4F05B-7130-C74E-AAD7-376906FF5F66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gm:t>
    </dgm:pt>
    <dgm:pt modelId="{67B00F82-CF9E-6F40-A33D-4181435E89E7}" type="parTrans" cxnId="{54E91042-BBBD-6C46-8C5B-CC12DD6EC61F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3D2221-89A3-FC42-A113-9AEA21EC7062}" type="sibTrans" cxnId="{54E91042-BBBD-6C46-8C5B-CC12DD6EC61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312AA80-5365-7B4A-B8EA-5F83CA24D59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gm:t>
    </dgm:pt>
    <dgm:pt modelId="{EC6FE477-9399-A044-A2CB-E98D50182307}" type="parTrans" cxnId="{EE1D3EBF-DB67-6C4D-AC96-DB7D793412E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6D9E95-16B4-9B42-9437-49E168CD220D}" type="sibTrans" cxnId="{EE1D3EBF-DB67-6C4D-AC96-DB7D793412E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C0652D9-3EC3-5F49-A0CF-A03A8EED64A6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gm:t>
    </dgm:pt>
    <dgm:pt modelId="{C26857B4-A37C-6741-B5FD-09F04DA2ED2A}" type="parTrans" cxnId="{079C41CD-00C0-8049-B151-1BBE2D021C8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2517F0C-0474-654A-9133-9AF9C0CB3642}" type="sibTrans" cxnId="{079C41CD-00C0-8049-B151-1BBE2D021C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18C4141-50B7-C34C-BC33-6B73111B203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gm:t>
    </dgm:pt>
    <dgm:pt modelId="{30208C91-FC88-6241-9479-2A15F316D4BF}" type="parTrans" cxnId="{9A895360-3473-9549-9C50-2AE66C1E8ED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D325FF4-6966-6343-BD4A-F1BDE3377001}" type="sibTrans" cxnId="{9A895360-3473-9549-9C50-2AE66C1E8ED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D999B70-5DD8-9043-80D8-396EEA872E8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gm:t>
    </dgm:pt>
    <dgm:pt modelId="{25C220CD-1F08-5142-8285-743F7FFB1717}" type="parTrans" cxnId="{B465BA7B-871E-2347-8CCF-166206734561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A93CE75-7DEE-D641-A295-128004793E0C}" type="sibTrans" cxnId="{B465BA7B-871E-2347-8CCF-16620673456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ADF6D11-C2F5-FD4D-B804-2004D4B39E5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gm:t>
    </dgm:pt>
    <dgm:pt modelId="{E5E98303-118A-8B42-A63E-6506016F315A}" type="parTrans" cxnId="{05DB7A20-C75B-CC4D-A1F3-AD303BF4F13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CFA6F1B-96C8-5942-8086-1FB7E51FD289}" type="sibTrans" cxnId="{05DB7A20-C75B-CC4D-A1F3-AD303BF4F13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A52393D-F39E-8F45-B32B-5C85699AAF9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gm:t>
    </dgm:pt>
    <dgm:pt modelId="{3CE2265B-E6A5-A04D-A572-580C1683351D}" type="parTrans" cxnId="{3EDD2C3C-737C-E648-8184-F7B1446E664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2628E3-B405-1D4D-A598-66EF95ABF12D}" type="sibTrans" cxnId="{3EDD2C3C-737C-E648-8184-F7B1446E664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BD9800C-D699-E141-A778-A9B228A8372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gm:t>
    </dgm:pt>
    <dgm:pt modelId="{96AE9039-0BFB-134E-B8DA-3D83D9F4AAD9}" type="parTrans" cxnId="{E05EA2BB-81D4-0D46-A127-EE119124CF6F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CF636F06-EB15-E24E-AF54-A45ECD228C8B}" type="sibTrans" cxnId="{E05EA2BB-81D4-0D46-A127-EE119124CF6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AD9BD8-EAF7-4948-AEAB-4B93B8F5E3CE}" type="pres">
      <dgm:prSet presAssocID="{BAA44A28-00FC-D849-82B3-78CAD6D757E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97077E8-FFAB-E347-8643-8F32E615B2ED}" type="pres">
      <dgm:prSet presAssocID="{08B1622C-0713-DA4A-9E93-E2941411C3E7}" presName="hierRoot1" presStyleCnt="0">
        <dgm:presLayoutVars>
          <dgm:hierBranch val="init"/>
        </dgm:presLayoutVars>
      </dgm:prSet>
      <dgm:spPr/>
    </dgm:pt>
    <dgm:pt modelId="{8C3955BD-5127-DB4D-8612-CF9058AB299D}" type="pres">
      <dgm:prSet presAssocID="{08B1622C-0713-DA4A-9E93-E2941411C3E7}" presName="rootComposite1" presStyleCnt="0"/>
      <dgm:spPr/>
    </dgm:pt>
    <dgm:pt modelId="{7AB96F66-678F-D044-9D5B-B4B62EFF5348}" type="pres">
      <dgm:prSet presAssocID="{08B1622C-0713-DA4A-9E93-E2941411C3E7}" presName="rootText1" presStyleLbl="node0" presStyleIdx="0" presStyleCnt="1" custScaleX="210876" custLinFactNeighborX="178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4925EB-A99A-2F44-86CF-F3FED74D5D98}" type="pres">
      <dgm:prSet presAssocID="{08B1622C-0713-DA4A-9E93-E2941411C3E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878A005-2C2F-0F46-9C8F-060DAD329D78}" type="pres">
      <dgm:prSet presAssocID="{08B1622C-0713-DA4A-9E93-E2941411C3E7}" presName="hierChild2" presStyleCnt="0"/>
      <dgm:spPr/>
    </dgm:pt>
    <dgm:pt modelId="{B873E63E-502F-814C-ABA7-B1F39B751089}" type="pres">
      <dgm:prSet presAssocID="{D3A775E1-A20C-F946-A9B2-3865A382B159}" presName="Name37" presStyleLbl="parChTrans1D2" presStyleIdx="0" presStyleCnt="3"/>
      <dgm:spPr/>
      <dgm:t>
        <a:bodyPr/>
        <a:lstStyle/>
        <a:p>
          <a:endParaRPr lang="en-US"/>
        </a:p>
      </dgm:t>
    </dgm:pt>
    <dgm:pt modelId="{4CE704B4-5C3A-AF48-81F1-279C8EF5F723}" type="pres">
      <dgm:prSet presAssocID="{909731DA-5A63-B64F-A4F8-2203C86F94DA}" presName="hierRoot2" presStyleCnt="0">
        <dgm:presLayoutVars>
          <dgm:hierBranch val="init"/>
        </dgm:presLayoutVars>
      </dgm:prSet>
      <dgm:spPr/>
    </dgm:pt>
    <dgm:pt modelId="{153359DF-63A6-8841-A688-C7F5FF1B2204}" type="pres">
      <dgm:prSet presAssocID="{909731DA-5A63-B64F-A4F8-2203C86F94DA}" presName="rootComposite" presStyleCnt="0"/>
      <dgm:spPr/>
    </dgm:pt>
    <dgm:pt modelId="{8B705978-4650-EF4A-8336-13700F303B79}" type="pres">
      <dgm:prSet presAssocID="{909731DA-5A63-B64F-A4F8-2203C86F94DA}" presName="rootText" presStyleLbl="node2" presStyleIdx="0" presStyleCnt="3" custScaleX="128721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6462A1-FB46-104D-BB91-ABFD3689C67B}" type="pres">
      <dgm:prSet presAssocID="{909731DA-5A63-B64F-A4F8-2203C86F94DA}" presName="rootConnector" presStyleLbl="node2" presStyleIdx="0" presStyleCnt="3"/>
      <dgm:spPr/>
      <dgm:t>
        <a:bodyPr/>
        <a:lstStyle/>
        <a:p>
          <a:endParaRPr lang="en-US"/>
        </a:p>
      </dgm:t>
    </dgm:pt>
    <dgm:pt modelId="{1223F7E7-2217-6D42-A6BF-D534BC37D07A}" type="pres">
      <dgm:prSet presAssocID="{909731DA-5A63-B64F-A4F8-2203C86F94DA}" presName="hierChild4" presStyleCnt="0"/>
      <dgm:spPr/>
    </dgm:pt>
    <dgm:pt modelId="{2BDC61EA-CE37-314F-AC2A-0D6690557CB0}" type="pres">
      <dgm:prSet presAssocID="{2443F4D6-6578-FA4A-BA1C-F49486884C06}" presName="Name37" presStyleLbl="parChTrans1D3" presStyleIdx="0" presStyleCnt="7"/>
      <dgm:spPr/>
      <dgm:t>
        <a:bodyPr/>
        <a:lstStyle/>
        <a:p>
          <a:endParaRPr lang="en-US"/>
        </a:p>
      </dgm:t>
    </dgm:pt>
    <dgm:pt modelId="{8EC66E20-3AA6-3346-A74C-D8A561E4B99E}" type="pres">
      <dgm:prSet presAssocID="{99BB85B4-C4E5-DA4E-A4D2-55E4F19A559F}" presName="hierRoot2" presStyleCnt="0">
        <dgm:presLayoutVars>
          <dgm:hierBranch val="init"/>
        </dgm:presLayoutVars>
      </dgm:prSet>
      <dgm:spPr/>
    </dgm:pt>
    <dgm:pt modelId="{83911E6B-D9D3-B34F-81D5-A848A1086D26}" type="pres">
      <dgm:prSet presAssocID="{99BB85B4-C4E5-DA4E-A4D2-55E4F19A559F}" presName="rootComposite" presStyleCnt="0"/>
      <dgm:spPr/>
    </dgm:pt>
    <dgm:pt modelId="{7856D2F4-7567-1D40-9619-7060402A9355}" type="pres">
      <dgm:prSet presAssocID="{99BB85B4-C4E5-DA4E-A4D2-55E4F19A559F}" presName="rootText" presStyleLbl="node3" presStyleIdx="0" presStyleCnt="7" custScaleX="77538" custScaleY="121729" custLinFactNeighborX="-9116" custLinFactNeighborY="782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F30FD3-4B77-5943-831B-2A48E91AC4AC}" type="pres">
      <dgm:prSet presAssocID="{99BB85B4-C4E5-DA4E-A4D2-55E4F19A559F}" presName="rootConnector" presStyleLbl="node3" presStyleIdx="0" presStyleCnt="7"/>
      <dgm:spPr/>
      <dgm:t>
        <a:bodyPr/>
        <a:lstStyle/>
        <a:p>
          <a:endParaRPr lang="en-US"/>
        </a:p>
      </dgm:t>
    </dgm:pt>
    <dgm:pt modelId="{0A85B098-D64C-D84A-BAB8-C08FCC6ABACA}" type="pres">
      <dgm:prSet presAssocID="{99BB85B4-C4E5-DA4E-A4D2-55E4F19A559F}" presName="hierChild4" presStyleCnt="0"/>
      <dgm:spPr/>
    </dgm:pt>
    <dgm:pt modelId="{1B61DC02-4F3D-3749-8C9A-0E47DC39D614}" type="pres">
      <dgm:prSet presAssocID="{540B4BD3-FF41-4B43-BDBD-8FA1CF794C40}" presName="Name37" presStyleLbl="parChTrans1D4" presStyleIdx="0" presStyleCnt="27"/>
      <dgm:spPr/>
      <dgm:t>
        <a:bodyPr/>
        <a:lstStyle/>
        <a:p>
          <a:endParaRPr lang="en-US"/>
        </a:p>
      </dgm:t>
    </dgm:pt>
    <dgm:pt modelId="{14038112-19E9-FA45-8B91-43CE6609F1B6}" type="pres">
      <dgm:prSet presAssocID="{2B53EB0E-FBFE-DC45-854B-8DDEBCD3D5CE}" presName="hierRoot2" presStyleCnt="0">
        <dgm:presLayoutVars>
          <dgm:hierBranch val="init"/>
        </dgm:presLayoutVars>
      </dgm:prSet>
      <dgm:spPr/>
    </dgm:pt>
    <dgm:pt modelId="{7C00FFD9-F546-8244-8473-7E6327BB9814}" type="pres">
      <dgm:prSet presAssocID="{2B53EB0E-FBFE-DC45-854B-8DDEBCD3D5CE}" presName="rootComposite" presStyleCnt="0"/>
      <dgm:spPr/>
    </dgm:pt>
    <dgm:pt modelId="{01ED003D-490C-144E-9249-EF3DDF0526B0}" type="pres">
      <dgm:prSet presAssocID="{2B53EB0E-FBFE-DC45-854B-8DDEBCD3D5CE}" presName="rootText" presStyleLbl="node4" presStyleIdx="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5AF3E0-4746-654D-A5F2-34F132C6CA34}" type="pres">
      <dgm:prSet presAssocID="{2B53EB0E-FBFE-DC45-854B-8DDEBCD3D5CE}" presName="rootConnector" presStyleLbl="node4" presStyleIdx="0" presStyleCnt="27"/>
      <dgm:spPr/>
      <dgm:t>
        <a:bodyPr/>
        <a:lstStyle/>
        <a:p>
          <a:endParaRPr lang="en-US"/>
        </a:p>
      </dgm:t>
    </dgm:pt>
    <dgm:pt modelId="{C219BE33-7EC1-A147-ABE0-4A5B697680B1}" type="pres">
      <dgm:prSet presAssocID="{2B53EB0E-FBFE-DC45-854B-8DDEBCD3D5CE}" presName="hierChild4" presStyleCnt="0"/>
      <dgm:spPr/>
    </dgm:pt>
    <dgm:pt modelId="{ED7F90CE-56F4-F548-8E88-60AAC82E76C5}" type="pres">
      <dgm:prSet presAssocID="{2B53EB0E-FBFE-DC45-854B-8DDEBCD3D5CE}" presName="hierChild5" presStyleCnt="0"/>
      <dgm:spPr/>
    </dgm:pt>
    <dgm:pt modelId="{217CDE67-DDF3-DD44-99D4-559AFC8C4227}" type="pres">
      <dgm:prSet presAssocID="{DCFC2739-3F91-4843-AC3C-EE1C11083842}" presName="Name37" presStyleLbl="parChTrans1D4" presStyleIdx="1" presStyleCnt="27"/>
      <dgm:spPr/>
      <dgm:t>
        <a:bodyPr/>
        <a:lstStyle/>
        <a:p>
          <a:endParaRPr lang="en-US"/>
        </a:p>
      </dgm:t>
    </dgm:pt>
    <dgm:pt modelId="{FAF4AEEC-1ECD-384D-850D-AF68F26F8D07}" type="pres">
      <dgm:prSet presAssocID="{23140EBD-EB6D-024E-A40F-77B5E5915C0D}" presName="hierRoot2" presStyleCnt="0">
        <dgm:presLayoutVars>
          <dgm:hierBranch val="init"/>
        </dgm:presLayoutVars>
      </dgm:prSet>
      <dgm:spPr/>
    </dgm:pt>
    <dgm:pt modelId="{2E1A4A26-3707-D54E-9F93-FEC870A9C5E8}" type="pres">
      <dgm:prSet presAssocID="{23140EBD-EB6D-024E-A40F-77B5E5915C0D}" presName="rootComposite" presStyleCnt="0"/>
      <dgm:spPr/>
    </dgm:pt>
    <dgm:pt modelId="{0BBD6B96-3C44-5E4F-B961-0BD7B8AD06E8}" type="pres">
      <dgm:prSet presAssocID="{23140EBD-EB6D-024E-A40F-77B5E5915C0D}" presName="rootText" presStyleLbl="node4" presStyleIdx="1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E1F367-8C1D-B84B-80C7-8E5C52C6C65D}" type="pres">
      <dgm:prSet presAssocID="{23140EBD-EB6D-024E-A40F-77B5E5915C0D}" presName="rootConnector" presStyleLbl="node4" presStyleIdx="1" presStyleCnt="27"/>
      <dgm:spPr/>
      <dgm:t>
        <a:bodyPr/>
        <a:lstStyle/>
        <a:p>
          <a:endParaRPr lang="en-US"/>
        </a:p>
      </dgm:t>
    </dgm:pt>
    <dgm:pt modelId="{F6B3A539-13D1-3446-925E-56EDC98634A2}" type="pres">
      <dgm:prSet presAssocID="{23140EBD-EB6D-024E-A40F-77B5E5915C0D}" presName="hierChild4" presStyleCnt="0"/>
      <dgm:spPr/>
    </dgm:pt>
    <dgm:pt modelId="{3BD5F170-DFA2-5A40-8714-F59B9CC81858}" type="pres">
      <dgm:prSet presAssocID="{23140EBD-EB6D-024E-A40F-77B5E5915C0D}" presName="hierChild5" presStyleCnt="0"/>
      <dgm:spPr/>
    </dgm:pt>
    <dgm:pt modelId="{C3AF599F-2015-4F45-AEAB-5835F676E732}" type="pres">
      <dgm:prSet presAssocID="{A8929A22-9B9C-0147-B09B-BD933B843F14}" presName="Name37" presStyleLbl="parChTrans1D4" presStyleIdx="2" presStyleCnt="27"/>
      <dgm:spPr/>
      <dgm:t>
        <a:bodyPr/>
        <a:lstStyle/>
        <a:p>
          <a:endParaRPr lang="en-US"/>
        </a:p>
      </dgm:t>
    </dgm:pt>
    <dgm:pt modelId="{DE4CB0D1-8A01-B248-A7CB-75422300F507}" type="pres">
      <dgm:prSet presAssocID="{0E1D6687-AEFA-EC4E-BDA1-CDECEC6D1FAA}" presName="hierRoot2" presStyleCnt="0">
        <dgm:presLayoutVars>
          <dgm:hierBranch val="init"/>
        </dgm:presLayoutVars>
      </dgm:prSet>
      <dgm:spPr/>
    </dgm:pt>
    <dgm:pt modelId="{E623151D-EDB0-FD4A-842B-87D33F7AF4E9}" type="pres">
      <dgm:prSet presAssocID="{0E1D6687-AEFA-EC4E-BDA1-CDECEC6D1FAA}" presName="rootComposite" presStyleCnt="0"/>
      <dgm:spPr/>
    </dgm:pt>
    <dgm:pt modelId="{E9D9E596-19D2-E643-B3C6-50F14DE7717A}" type="pres">
      <dgm:prSet presAssocID="{0E1D6687-AEFA-EC4E-BDA1-CDECEC6D1FAA}" presName="rootText" presStyleLbl="node4" presStyleIdx="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283C50-1CA9-9D4C-83BD-46FB84C447CF}" type="pres">
      <dgm:prSet presAssocID="{0E1D6687-AEFA-EC4E-BDA1-CDECEC6D1FAA}" presName="rootConnector" presStyleLbl="node4" presStyleIdx="2" presStyleCnt="27"/>
      <dgm:spPr/>
      <dgm:t>
        <a:bodyPr/>
        <a:lstStyle/>
        <a:p>
          <a:endParaRPr lang="en-US"/>
        </a:p>
      </dgm:t>
    </dgm:pt>
    <dgm:pt modelId="{4A70DFA7-588F-CF4A-8B74-F1B71C99740A}" type="pres">
      <dgm:prSet presAssocID="{0E1D6687-AEFA-EC4E-BDA1-CDECEC6D1FAA}" presName="hierChild4" presStyleCnt="0"/>
      <dgm:spPr/>
    </dgm:pt>
    <dgm:pt modelId="{53E084D9-8FDF-B14C-AD70-39CAE5E3A570}" type="pres">
      <dgm:prSet presAssocID="{0E1D6687-AEFA-EC4E-BDA1-CDECEC6D1FAA}" presName="hierChild5" presStyleCnt="0"/>
      <dgm:spPr/>
    </dgm:pt>
    <dgm:pt modelId="{34D0AC6F-7796-DB40-BADD-6DC51ED8F4AE}" type="pres">
      <dgm:prSet presAssocID="{2754A073-C4FB-FA41-9F36-172B2AEED7EF}" presName="Name37" presStyleLbl="parChTrans1D4" presStyleIdx="3" presStyleCnt="27"/>
      <dgm:spPr/>
      <dgm:t>
        <a:bodyPr/>
        <a:lstStyle/>
        <a:p>
          <a:endParaRPr lang="en-US"/>
        </a:p>
      </dgm:t>
    </dgm:pt>
    <dgm:pt modelId="{3DCBF842-CFBD-0E43-8872-2DF85E3AA2DA}" type="pres">
      <dgm:prSet presAssocID="{1A67E5AC-410B-6748-8893-C83F223E33D5}" presName="hierRoot2" presStyleCnt="0">
        <dgm:presLayoutVars>
          <dgm:hierBranch val="init"/>
        </dgm:presLayoutVars>
      </dgm:prSet>
      <dgm:spPr/>
    </dgm:pt>
    <dgm:pt modelId="{B88F08A2-4B2A-0C4B-B95E-FA315CEFA8A2}" type="pres">
      <dgm:prSet presAssocID="{1A67E5AC-410B-6748-8893-C83F223E33D5}" presName="rootComposite" presStyleCnt="0"/>
      <dgm:spPr/>
    </dgm:pt>
    <dgm:pt modelId="{BADDF87E-A942-C94D-BC10-22C0C954C913}" type="pres">
      <dgm:prSet presAssocID="{1A67E5AC-410B-6748-8893-C83F223E33D5}" presName="rootText" presStyleLbl="node4" presStyleIdx="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AD3BE2-1333-B64B-9999-3E02E040CF1A}" type="pres">
      <dgm:prSet presAssocID="{1A67E5AC-410B-6748-8893-C83F223E33D5}" presName="rootConnector" presStyleLbl="node4" presStyleIdx="3" presStyleCnt="27"/>
      <dgm:spPr/>
      <dgm:t>
        <a:bodyPr/>
        <a:lstStyle/>
        <a:p>
          <a:endParaRPr lang="en-US"/>
        </a:p>
      </dgm:t>
    </dgm:pt>
    <dgm:pt modelId="{AC4FE21A-33AF-DA4A-86E4-E15954053434}" type="pres">
      <dgm:prSet presAssocID="{1A67E5AC-410B-6748-8893-C83F223E33D5}" presName="hierChild4" presStyleCnt="0"/>
      <dgm:spPr/>
    </dgm:pt>
    <dgm:pt modelId="{3220A422-46B4-3644-94ED-95619E076AD0}" type="pres">
      <dgm:prSet presAssocID="{1A67E5AC-410B-6748-8893-C83F223E33D5}" presName="hierChild5" presStyleCnt="0"/>
      <dgm:spPr/>
    </dgm:pt>
    <dgm:pt modelId="{9DF13DC0-38C6-EC40-9EDC-882BB33E5E0F}" type="pres">
      <dgm:prSet presAssocID="{99BB85B4-C4E5-DA4E-A4D2-55E4F19A559F}" presName="hierChild5" presStyleCnt="0"/>
      <dgm:spPr/>
    </dgm:pt>
    <dgm:pt modelId="{2AFE2C4E-57E5-FF4D-9033-EE5427087509}" type="pres">
      <dgm:prSet presAssocID="{98B293FB-0233-7648-B035-F6F400FF280B}" presName="Name37" presStyleLbl="parChTrans1D3" presStyleIdx="1" presStyleCnt="7"/>
      <dgm:spPr/>
      <dgm:t>
        <a:bodyPr/>
        <a:lstStyle/>
        <a:p>
          <a:endParaRPr lang="en-US"/>
        </a:p>
      </dgm:t>
    </dgm:pt>
    <dgm:pt modelId="{0F729D98-F3E5-7248-9976-1DA3A968B810}" type="pres">
      <dgm:prSet presAssocID="{A177B6CE-3705-2D4D-8C7A-4629F3CE1639}" presName="hierRoot2" presStyleCnt="0">
        <dgm:presLayoutVars>
          <dgm:hierBranch val="init"/>
        </dgm:presLayoutVars>
      </dgm:prSet>
      <dgm:spPr/>
    </dgm:pt>
    <dgm:pt modelId="{2ACE2B04-3E95-EC48-86C1-3AC0327F9DC4}" type="pres">
      <dgm:prSet presAssocID="{A177B6CE-3705-2D4D-8C7A-4629F3CE1639}" presName="rootComposite" presStyleCnt="0"/>
      <dgm:spPr/>
    </dgm:pt>
    <dgm:pt modelId="{A297DB52-B38F-1A4C-B510-59C16FEBCA17}" type="pres">
      <dgm:prSet presAssocID="{A177B6CE-3705-2D4D-8C7A-4629F3CE1639}" presName="rootText" presStyleLbl="node3" presStyleIdx="1" presStyleCnt="7" custScaleX="65633" custScaleY="121729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8901A2-154C-CB4F-B6E5-9D454079A3EB}" type="pres">
      <dgm:prSet presAssocID="{A177B6CE-3705-2D4D-8C7A-4629F3CE1639}" presName="rootConnector" presStyleLbl="node3" presStyleIdx="1" presStyleCnt="7"/>
      <dgm:spPr/>
      <dgm:t>
        <a:bodyPr/>
        <a:lstStyle/>
        <a:p>
          <a:endParaRPr lang="en-US"/>
        </a:p>
      </dgm:t>
    </dgm:pt>
    <dgm:pt modelId="{FDC949FD-9B1D-204D-9AA8-3C84A35362B4}" type="pres">
      <dgm:prSet presAssocID="{A177B6CE-3705-2D4D-8C7A-4629F3CE1639}" presName="hierChild4" presStyleCnt="0"/>
      <dgm:spPr/>
    </dgm:pt>
    <dgm:pt modelId="{D0AA59AB-AAF1-E047-83BA-C8DE68219EBD}" type="pres">
      <dgm:prSet presAssocID="{1F517A58-FD2E-2147-A580-B72F39E05002}" presName="Name37" presStyleLbl="parChTrans1D4" presStyleIdx="4" presStyleCnt="27"/>
      <dgm:spPr/>
      <dgm:t>
        <a:bodyPr/>
        <a:lstStyle/>
        <a:p>
          <a:endParaRPr lang="en-US"/>
        </a:p>
      </dgm:t>
    </dgm:pt>
    <dgm:pt modelId="{46A9FF11-3BAA-D04B-8A5A-4EB89AA3E115}" type="pres">
      <dgm:prSet presAssocID="{76756689-44DE-7243-ADA9-00FDC14DDD62}" presName="hierRoot2" presStyleCnt="0">
        <dgm:presLayoutVars>
          <dgm:hierBranch val="init"/>
        </dgm:presLayoutVars>
      </dgm:prSet>
      <dgm:spPr/>
    </dgm:pt>
    <dgm:pt modelId="{9EC4DE8B-6BA0-8744-A878-797E1972D75A}" type="pres">
      <dgm:prSet presAssocID="{76756689-44DE-7243-ADA9-00FDC14DDD62}" presName="rootComposite" presStyleCnt="0"/>
      <dgm:spPr/>
    </dgm:pt>
    <dgm:pt modelId="{B11F8395-2A41-AE4F-ACC9-13AC74F55E62}" type="pres">
      <dgm:prSet presAssocID="{76756689-44DE-7243-ADA9-00FDC14DDD62}" presName="rootText" presStyleLbl="node4" presStyleIdx="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0D6F74-F74D-FB48-AF22-E4C848E57DC6}" type="pres">
      <dgm:prSet presAssocID="{76756689-44DE-7243-ADA9-00FDC14DDD62}" presName="rootConnector" presStyleLbl="node4" presStyleIdx="4" presStyleCnt="27"/>
      <dgm:spPr/>
      <dgm:t>
        <a:bodyPr/>
        <a:lstStyle/>
        <a:p>
          <a:endParaRPr lang="en-US"/>
        </a:p>
      </dgm:t>
    </dgm:pt>
    <dgm:pt modelId="{36CB00B9-3CA6-DE40-BB51-CD9DD4F5FE3A}" type="pres">
      <dgm:prSet presAssocID="{76756689-44DE-7243-ADA9-00FDC14DDD62}" presName="hierChild4" presStyleCnt="0"/>
      <dgm:spPr/>
    </dgm:pt>
    <dgm:pt modelId="{3FFFCFC9-3B95-7945-AF3D-FBC75AD4B5AD}" type="pres">
      <dgm:prSet presAssocID="{76756689-44DE-7243-ADA9-00FDC14DDD62}" presName="hierChild5" presStyleCnt="0"/>
      <dgm:spPr/>
    </dgm:pt>
    <dgm:pt modelId="{8137981B-2BBE-3348-9421-EF865825A35B}" type="pres">
      <dgm:prSet presAssocID="{E266E0D7-9943-F94A-8284-4F58A44BE86C}" presName="Name37" presStyleLbl="parChTrans1D4" presStyleIdx="5" presStyleCnt="27"/>
      <dgm:spPr/>
      <dgm:t>
        <a:bodyPr/>
        <a:lstStyle/>
        <a:p>
          <a:endParaRPr lang="en-US"/>
        </a:p>
      </dgm:t>
    </dgm:pt>
    <dgm:pt modelId="{817CCDA8-22A1-D249-BA5B-C24E1E6E9278}" type="pres">
      <dgm:prSet presAssocID="{964AD6A8-3CFD-4C49-A259-1C5234DF1C21}" presName="hierRoot2" presStyleCnt="0">
        <dgm:presLayoutVars>
          <dgm:hierBranch val="init"/>
        </dgm:presLayoutVars>
      </dgm:prSet>
      <dgm:spPr/>
    </dgm:pt>
    <dgm:pt modelId="{8765DCBB-6CBC-C943-92A3-347AD0D4E2BC}" type="pres">
      <dgm:prSet presAssocID="{964AD6A8-3CFD-4C49-A259-1C5234DF1C21}" presName="rootComposite" presStyleCnt="0"/>
      <dgm:spPr/>
    </dgm:pt>
    <dgm:pt modelId="{EEE24EF8-69BD-234D-9E88-741173F0378C}" type="pres">
      <dgm:prSet presAssocID="{964AD6A8-3CFD-4C49-A259-1C5234DF1C21}" presName="rootText" presStyleLbl="node4" presStyleIdx="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8859BE-3663-FC4F-BD34-BAC61E580102}" type="pres">
      <dgm:prSet presAssocID="{964AD6A8-3CFD-4C49-A259-1C5234DF1C21}" presName="rootConnector" presStyleLbl="node4" presStyleIdx="5" presStyleCnt="27"/>
      <dgm:spPr/>
      <dgm:t>
        <a:bodyPr/>
        <a:lstStyle/>
        <a:p>
          <a:endParaRPr lang="en-US"/>
        </a:p>
      </dgm:t>
    </dgm:pt>
    <dgm:pt modelId="{AC74EEAC-1205-8843-BB87-F1D8342F8603}" type="pres">
      <dgm:prSet presAssocID="{964AD6A8-3CFD-4C49-A259-1C5234DF1C21}" presName="hierChild4" presStyleCnt="0"/>
      <dgm:spPr/>
    </dgm:pt>
    <dgm:pt modelId="{7BC04ECA-F00E-5940-9D67-86983C59F552}" type="pres">
      <dgm:prSet presAssocID="{964AD6A8-3CFD-4C49-A259-1C5234DF1C21}" presName="hierChild5" presStyleCnt="0"/>
      <dgm:spPr/>
    </dgm:pt>
    <dgm:pt modelId="{B98AA671-DF79-584D-8FB9-89274929BDA6}" type="pres">
      <dgm:prSet presAssocID="{32D95F39-9183-944A-A97E-44305F3FFAAB}" presName="Name37" presStyleLbl="parChTrans1D4" presStyleIdx="6" presStyleCnt="27"/>
      <dgm:spPr/>
      <dgm:t>
        <a:bodyPr/>
        <a:lstStyle/>
        <a:p>
          <a:endParaRPr lang="en-US"/>
        </a:p>
      </dgm:t>
    </dgm:pt>
    <dgm:pt modelId="{75B48C16-1AEA-7B4F-ADF3-1C6D812CAF13}" type="pres">
      <dgm:prSet presAssocID="{1B723EC7-19AF-1249-82D5-3308CED89644}" presName="hierRoot2" presStyleCnt="0">
        <dgm:presLayoutVars>
          <dgm:hierBranch val="init"/>
        </dgm:presLayoutVars>
      </dgm:prSet>
      <dgm:spPr/>
    </dgm:pt>
    <dgm:pt modelId="{45FE04C2-7D87-2E4A-B07E-7E9CFB3A1073}" type="pres">
      <dgm:prSet presAssocID="{1B723EC7-19AF-1249-82D5-3308CED89644}" presName="rootComposite" presStyleCnt="0"/>
      <dgm:spPr/>
    </dgm:pt>
    <dgm:pt modelId="{6CFD024A-6E3E-C74F-A1E4-DAA3E3350F49}" type="pres">
      <dgm:prSet presAssocID="{1B723EC7-19AF-1249-82D5-3308CED89644}" presName="rootText" presStyleLbl="node4" presStyleIdx="6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FC87F0-73D5-C145-9F17-D0A85E25EF9E}" type="pres">
      <dgm:prSet presAssocID="{1B723EC7-19AF-1249-82D5-3308CED89644}" presName="rootConnector" presStyleLbl="node4" presStyleIdx="6" presStyleCnt="27"/>
      <dgm:spPr/>
      <dgm:t>
        <a:bodyPr/>
        <a:lstStyle/>
        <a:p>
          <a:endParaRPr lang="en-US"/>
        </a:p>
      </dgm:t>
    </dgm:pt>
    <dgm:pt modelId="{0380EF67-AD18-284B-98FE-5EB1055131EE}" type="pres">
      <dgm:prSet presAssocID="{1B723EC7-19AF-1249-82D5-3308CED89644}" presName="hierChild4" presStyleCnt="0"/>
      <dgm:spPr/>
    </dgm:pt>
    <dgm:pt modelId="{C0B5036A-1B97-9849-BE04-C7A180CCA23B}" type="pres">
      <dgm:prSet presAssocID="{1B723EC7-19AF-1249-82D5-3308CED89644}" presName="hierChild5" presStyleCnt="0"/>
      <dgm:spPr/>
    </dgm:pt>
    <dgm:pt modelId="{61B46704-BB2A-0940-9B1B-A52C4E94C5D1}" type="pres">
      <dgm:prSet presAssocID="{A177B6CE-3705-2D4D-8C7A-4629F3CE1639}" presName="hierChild5" presStyleCnt="0"/>
      <dgm:spPr/>
    </dgm:pt>
    <dgm:pt modelId="{2E4A5106-F59E-6A4E-BEA5-F4F616E19F07}" type="pres">
      <dgm:prSet presAssocID="{96E0A006-ECC5-B041-BA9D-4141E8DE5018}" presName="Name37" presStyleLbl="parChTrans1D3" presStyleIdx="2" presStyleCnt="7"/>
      <dgm:spPr/>
      <dgm:t>
        <a:bodyPr/>
        <a:lstStyle/>
        <a:p>
          <a:endParaRPr lang="en-US"/>
        </a:p>
      </dgm:t>
    </dgm:pt>
    <dgm:pt modelId="{689032B7-6088-8F4E-ADD0-1BC5FB9A65AB}" type="pres">
      <dgm:prSet presAssocID="{83FD8529-4983-3749-BE9E-66F86844F4EA}" presName="hierRoot2" presStyleCnt="0">
        <dgm:presLayoutVars>
          <dgm:hierBranch val="init"/>
        </dgm:presLayoutVars>
      </dgm:prSet>
      <dgm:spPr/>
    </dgm:pt>
    <dgm:pt modelId="{FF895EF6-7ACF-BE48-B8A2-F80E90761538}" type="pres">
      <dgm:prSet presAssocID="{83FD8529-4983-3749-BE9E-66F86844F4EA}" presName="rootComposite" presStyleCnt="0"/>
      <dgm:spPr/>
    </dgm:pt>
    <dgm:pt modelId="{4E77185A-7B38-F948-BB21-9415B1033AAB}" type="pres">
      <dgm:prSet presAssocID="{83FD8529-4983-3749-BE9E-66F86844F4EA}" presName="rootText" presStyleLbl="node3" presStyleIdx="2" presStyleCnt="7" custScaleX="78923" custScaleY="121633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57021E-FC3D-DE4F-82E5-DFABB26624BD}" type="pres">
      <dgm:prSet presAssocID="{83FD8529-4983-3749-BE9E-66F86844F4EA}" presName="rootConnector" presStyleLbl="node3" presStyleIdx="2" presStyleCnt="7"/>
      <dgm:spPr/>
      <dgm:t>
        <a:bodyPr/>
        <a:lstStyle/>
        <a:p>
          <a:endParaRPr lang="en-US"/>
        </a:p>
      </dgm:t>
    </dgm:pt>
    <dgm:pt modelId="{4ACB735D-F9E2-3043-A764-359FA8C89D31}" type="pres">
      <dgm:prSet presAssocID="{83FD8529-4983-3749-BE9E-66F86844F4EA}" presName="hierChild4" presStyleCnt="0"/>
      <dgm:spPr/>
    </dgm:pt>
    <dgm:pt modelId="{121D6F2C-4540-414A-8A9C-F673B686A182}" type="pres">
      <dgm:prSet presAssocID="{299AB070-C648-8946-9879-C285508DBC67}" presName="Name37" presStyleLbl="parChTrans1D4" presStyleIdx="7" presStyleCnt="27"/>
      <dgm:spPr/>
      <dgm:t>
        <a:bodyPr/>
        <a:lstStyle/>
        <a:p>
          <a:endParaRPr lang="en-US"/>
        </a:p>
      </dgm:t>
    </dgm:pt>
    <dgm:pt modelId="{87F6E021-A735-7544-99ED-FACE4CD73B09}" type="pres">
      <dgm:prSet presAssocID="{A23B985E-72E4-3742-8371-0ED912F5435B}" presName="hierRoot2" presStyleCnt="0">
        <dgm:presLayoutVars>
          <dgm:hierBranch val="init"/>
        </dgm:presLayoutVars>
      </dgm:prSet>
      <dgm:spPr/>
    </dgm:pt>
    <dgm:pt modelId="{16FE59DF-EDBE-B149-839B-023AAC4A1FAC}" type="pres">
      <dgm:prSet presAssocID="{A23B985E-72E4-3742-8371-0ED912F5435B}" presName="rootComposite" presStyleCnt="0"/>
      <dgm:spPr/>
    </dgm:pt>
    <dgm:pt modelId="{5EC7B4BC-D6E0-494E-8F9F-6D6D134D7C5F}" type="pres">
      <dgm:prSet presAssocID="{A23B985E-72E4-3742-8371-0ED912F5435B}" presName="rootText" presStyleLbl="node4" presStyleIdx="7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9FFD3F-780D-C84A-BBD4-6EC4155AE11F}" type="pres">
      <dgm:prSet presAssocID="{A23B985E-72E4-3742-8371-0ED912F5435B}" presName="rootConnector" presStyleLbl="node4" presStyleIdx="7" presStyleCnt="27"/>
      <dgm:spPr/>
      <dgm:t>
        <a:bodyPr/>
        <a:lstStyle/>
        <a:p>
          <a:endParaRPr lang="en-US"/>
        </a:p>
      </dgm:t>
    </dgm:pt>
    <dgm:pt modelId="{00DE8427-67AC-DB44-B1D8-8FCAE0F9EED0}" type="pres">
      <dgm:prSet presAssocID="{A23B985E-72E4-3742-8371-0ED912F5435B}" presName="hierChild4" presStyleCnt="0"/>
      <dgm:spPr/>
    </dgm:pt>
    <dgm:pt modelId="{92D50532-929A-CF4D-8AFE-E6A3D3DDECC4}" type="pres">
      <dgm:prSet presAssocID="{A23B985E-72E4-3742-8371-0ED912F5435B}" presName="hierChild5" presStyleCnt="0"/>
      <dgm:spPr/>
    </dgm:pt>
    <dgm:pt modelId="{B6DBBC47-0F37-9B4C-9838-FF7C950C6175}" type="pres">
      <dgm:prSet presAssocID="{D4D00F36-3669-8447-8825-334C0B04DDC6}" presName="Name37" presStyleLbl="parChTrans1D4" presStyleIdx="8" presStyleCnt="27"/>
      <dgm:spPr/>
      <dgm:t>
        <a:bodyPr/>
        <a:lstStyle/>
        <a:p>
          <a:endParaRPr lang="en-US"/>
        </a:p>
      </dgm:t>
    </dgm:pt>
    <dgm:pt modelId="{E2484D30-5040-DF4B-8CCB-73729881AE9C}" type="pres">
      <dgm:prSet presAssocID="{ED3999D2-4071-844C-BD31-D3633E14080F}" presName="hierRoot2" presStyleCnt="0">
        <dgm:presLayoutVars>
          <dgm:hierBranch val="init"/>
        </dgm:presLayoutVars>
      </dgm:prSet>
      <dgm:spPr/>
    </dgm:pt>
    <dgm:pt modelId="{2358A1D1-3B55-6B44-8B60-8690BCCB9BAE}" type="pres">
      <dgm:prSet presAssocID="{ED3999D2-4071-844C-BD31-D3633E14080F}" presName="rootComposite" presStyleCnt="0"/>
      <dgm:spPr/>
    </dgm:pt>
    <dgm:pt modelId="{94FB6558-1362-3744-8078-68B40D37F8FD}" type="pres">
      <dgm:prSet presAssocID="{ED3999D2-4071-844C-BD31-D3633E14080F}" presName="rootText" presStyleLbl="node4" presStyleIdx="8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41F3E7-9EE9-614C-BD08-07D1FD363FB8}" type="pres">
      <dgm:prSet presAssocID="{ED3999D2-4071-844C-BD31-D3633E14080F}" presName="rootConnector" presStyleLbl="node4" presStyleIdx="8" presStyleCnt="27"/>
      <dgm:spPr/>
      <dgm:t>
        <a:bodyPr/>
        <a:lstStyle/>
        <a:p>
          <a:endParaRPr lang="en-US"/>
        </a:p>
      </dgm:t>
    </dgm:pt>
    <dgm:pt modelId="{82C50219-6037-CD42-BCB9-52965AD87447}" type="pres">
      <dgm:prSet presAssocID="{ED3999D2-4071-844C-BD31-D3633E14080F}" presName="hierChild4" presStyleCnt="0"/>
      <dgm:spPr/>
    </dgm:pt>
    <dgm:pt modelId="{131429CD-5077-B943-9BF9-5A0037E258A0}" type="pres">
      <dgm:prSet presAssocID="{ED3999D2-4071-844C-BD31-D3633E14080F}" presName="hierChild5" presStyleCnt="0"/>
      <dgm:spPr/>
    </dgm:pt>
    <dgm:pt modelId="{B6AA00DA-87F1-C947-B054-57A994FA5909}" type="pres">
      <dgm:prSet presAssocID="{054E37A0-8C9A-2C4F-85E1-BAD7DD8F9194}" presName="Name37" presStyleLbl="parChTrans1D4" presStyleIdx="9" presStyleCnt="27"/>
      <dgm:spPr/>
      <dgm:t>
        <a:bodyPr/>
        <a:lstStyle/>
        <a:p>
          <a:endParaRPr lang="en-US"/>
        </a:p>
      </dgm:t>
    </dgm:pt>
    <dgm:pt modelId="{4DA6B3DD-0C40-714D-9F12-216CFC9E9019}" type="pres">
      <dgm:prSet presAssocID="{E78F00FF-2420-2049-A20C-D1B394DACAB2}" presName="hierRoot2" presStyleCnt="0">
        <dgm:presLayoutVars>
          <dgm:hierBranch val="init"/>
        </dgm:presLayoutVars>
      </dgm:prSet>
      <dgm:spPr/>
    </dgm:pt>
    <dgm:pt modelId="{525A433D-5127-0046-9D6F-B73C9DABD675}" type="pres">
      <dgm:prSet presAssocID="{E78F00FF-2420-2049-A20C-D1B394DACAB2}" presName="rootComposite" presStyleCnt="0"/>
      <dgm:spPr/>
    </dgm:pt>
    <dgm:pt modelId="{2068E678-8A86-334C-8AE9-8164A3B1AAE6}" type="pres">
      <dgm:prSet presAssocID="{E78F00FF-2420-2049-A20C-D1B394DACAB2}" presName="rootText" presStyleLbl="node4" presStyleIdx="9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9BCE17-7185-E747-B9D3-9C5A9539A20A}" type="pres">
      <dgm:prSet presAssocID="{E78F00FF-2420-2049-A20C-D1B394DACAB2}" presName="rootConnector" presStyleLbl="node4" presStyleIdx="9" presStyleCnt="27"/>
      <dgm:spPr/>
      <dgm:t>
        <a:bodyPr/>
        <a:lstStyle/>
        <a:p>
          <a:endParaRPr lang="en-US"/>
        </a:p>
      </dgm:t>
    </dgm:pt>
    <dgm:pt modelId="{61DE2079-BA58-8549-A620-9512FBAA1E0E}" type="pres">
      <dgm:prSet presAssocID="{E78F00FF-2420-2049-A20C-D1B394DACAB2}" presName="hierChild4" presStyleCnt="0"/>
      <dgm:spPr/>
    </dgm:pt>
    <dgm:pt modelId="{BBAF4D8B-B75F-124C-8038-021841868500}" type="pres">
      <dgm:prSet presAssocID="{E78F00FF-2420-2049-A20C-D1B394DACAB2}" presName="hierChild5" presStyleCnt="0"/>
      <dgm:spPr/>
    </dgm:pt>
    <dgm:pt modelId="{970FD025-C555-8048-9043-40D6313BB066}" type="pres">
      <dgm:prSet presAssocID="{83FD8529-4983-3749-BE9E-66F86844F4EA}" presName="hierChild5" presStyleCnt="0"/>
      <dgm:spPr/>
    </dgm:pt>
    <dgm:pt modelId="{51CC4483-827A-D94B-A4A1-D63AAE544D07}" type="pres">
      <dgm:prSet presAssocID="{909731DA-5A63-B64F-A4F8-2203C86F94DA}" presName="hierChild5" presStyleCnt="0"/>
      <dgm:spPr/>
    </dgm:pt>
    <dgm:pt modelId="{2986AF58-FB1F-EB4B-B656-EF2351FD44AB}" type="pres">
      <dgm:prSet presAssocID="{F5473D3A-D0C4-144C-A07C-9E2F2B97A00D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DB882CD-6598-9040-B85C-1A83D378084F}" type="pres">
      <dgm:prSet presAssocID="{42D7B84F-950C-5E47-A392-19BBFFD70AD5}" presName="hierRoot2" presStyleCnt="0">
        <dgm:presLayoutVars>
          <dgm:hierBranch val="init"/>
        </dgm:presLayoutVars>
      </dgm:prSet>
      <dgm:spPr/>
    </dgm:pt>
    <dgm:pt modelId="{0830F8F2-4809-BE40-9E59-0F52C72D51ED}" type="pres">
      <dgm:prSet presAssocID="{42D7B84F-950C-5E47-A392-19BBFFD70AD5}" presName="rootComposite" presStyleCnt="0"/>
      <dgm:spPr/>
    </dgm:pt>
    <dgm:pt modelId="{569AF1F6-360E-7940-B2C7-3C8E37CB1AF0}" type="pres">
      <dgm:prSet presAssocID="{42D7B84F-950C-5E47-A392-19BBFFD70AD5}" presName="rootText" presStyleLbl="node2" presStyleIdx="1" presStyleCnt="3" custScaleX="190696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E36E05-227E-184F-95CE-F1F0E4034460}" type="pres">
      <dgm:prSet presAssocID="{42D7B84F-950C-5E47-A392-19BBFFD70AD5}" presName="rootConnector" presStyleLbl="node2" presStyleIdx="1" presStyleCnt="3"/>
      <dgm:spPr/>
      <dgm:t>
        <a:bodyPr/>
        <a:lstStyle/>
        <a:p>
          <a:endParaRPr lang="en-US"/>
        </a:p>
      </dgm:t>
    </dgm:pt>
    <dgm:pt modelId="{171A6BCF-F99C-404B-949C-C2197C53C14F}" type="pres">
      <dgm:prSet presAssocID="{42D7B84F-950C-5E47-A392-19BBFFD70AD5}" presName="hierChild4" presStyleCnt="0"/>
      <dgm:spPr/>
    </dgm:pt>
    <dgm:pt modelId="{79258160-981A-604D-BCBD-AD267251A8FD}" type="pres">
      <dgm:prSet presAssocID="{F7C3BA1C-5643-3541-A55A-970F6F3AA625}" presName="Name37" presStyleLbl="parChTrans1D3" presStyleIdx="3" presStyleCnt="7"/>
      <dgm:spPr/>
      <dgm:t>
        <a:bodyPr/>
        <a:lstStyle/>
        <a:p>
          <a:endParaRPr lang="en-US"/>
        </a:p>
      </dgm:t>
    </dgm:pt>
    <dgm:pt modelId="{230C7593-294C-6F4C-AD54-23C670C58A7F}" type="pres">
      <dgm:prSet presAssocID="{CE4837A5-1288-CA4F-A355-C15910B9CAEC}" presName="hierRoot2" presStyleCnt="0">
        <dgm:presLayoutVars>
          <dgm:hierBranch val="init"/>
        </dgm:presLayoutVars>
      </dgm:prSet>
      <dgm:spPr/>
    </dgm:pt>
    <dgm:pt modelId="{27857492-8787-054D-9826-8F506FCC7252}" type="pres">
      <dgm:prSet presAssocID="{CE4837A5-1288-CA4F-A355-C15910B9CAEC}" presName="rootComposite" presStyleCnt="0"/>
      <dgm:spPr/>
    </dgm:pt>
    <dgm:pt modelId="{1C0E9EDA-D821-7641-815D-C21664E5036A}" type="pres">
      <dgm:prSet presAssocID="{CE4837A5-1288-CA4F-A355-C15910B9CAEC}" presName="rootText" presStyleLbl="node3" presStyleIdx="3" presStyleCnt="7" custScaleX="5982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8B904E-521A-3F4F-AD4E-5392E2A191DD}" type="pres">
      <dgm:prSet presAssocID="{CE4837A5-1288-CA4F-A355-C15910B9CAEC}" presName="rootConnector" presStyleLbl="node3" presStyleIdx="3" presStyleCnt="7"/>
      <dgm:spPr/>
      <dgm:t>
        <a:bodyPr/>
        <a:lstStyle/>
        <a:p>
          <a:endParaRPr lang="en-US"/>
        </a:p>
      </dgm:t>
    </dgm:pt>
    <dgm:pt modelId="{F78684D6-1172-9C49-92FC-E0B4D919DF1E}" type="pres">
      <dgm:prSet presAssocID="{CE4837A5-1288-CA4F-A355-C15910B9CAEC}" presName="hierChild4" presStyleCnt="0"/>
      <dgm:spPr/>
    </dgm:pt>
    <dgm:pt modelId="{FA7FDCB6-2F1C-4240-9B6F-CBEC65594017}" type="pres">
      <dgm:prSet presAssocID="{104A1396-35B6-0D43-B495-C5619AD69BDA}" presName="Name37" presStyleLbl="parChTrans1D4" presStyleIdx="10" presStyleCnt="27"/>
      <dgm:spPr/>
      <dgm:t>
        <a:bodyPr/>
        <a:lstStyle/>
        <a:p>
          <a:endParaRPr lang="en-US"/>
        </a:p>
      </dgm:t>
    </dgm:pt>
    <dgm:pt modelId="{BDE2031B-58E8-F84E-8E19-AAF491773280}" type="pres">
      <dgm:prSet presAssocID="{8B5BA8E1-7194-BD49-9745-DC6103EB0EA4}" presName="hierRoot2" presStyleCnt="0">
        <dgm:presLayoutVars>
          <dgm:hierBranch val="init"/>
        </dgm:presLayoutVars>
      </dgm:prSet>
      <dgm:spPr/>
    </dgm:pt>
    <dgm:pt modelId="{F5B72F2E-B5F0-8240-AF76-DA32AC7E82B8}" type="pres">
      <dgm:prSet presAssocID="{8B5BA8E1-7194-BD49-9745-DC6103EB0EA4}" presName="rootComposite" presStyleCnt="0"/>
      <dgm:spPr/>
    </dgm:pt>
    <dgm:pt modelId="{ADDE005C-690B-AC47-8EB3-13D5F7A2A727}" type="pres">
      <dgm:prSet presAssocID="{8B5BA8E1-7194-BD49-9745-DC6103EB0EA4}" presName="rootText" presStyleLbl="node4" presStyleIdx="1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57A966-86CC-CE45-98F3-4BDF656AE51C}" type="pres">
      <dgm:prSet presAssocID="{8B5BA8E1-7194-BD49-9745-DC6103EB0EA4}" presName="rootConnector" presStyleLbl="node4" presStyleIdx="10" presStyleCnt="27"/>
      <dgm:spPr/>
      <dgm:t>
        <a:bodyPr/>
        <a:lstStyle/>
        <a:p>
          <a:endParaRPr lang="en-US"/>
        </a:p>
      </dgm:t>
    </dgm:pt>
    <dgm:pt modelId="{BA9A8C62-A37D-CC48-AB94-F174F9207B9C}" type="pres">
      <dgm:prSet presAssocID="{8B5BA8E1-7194-BD49-9745-DC6103EB0EA4}" presName="hierChild4" presStyleCnt="0"/>
      <dgm:spPr/>
    </dgm:pt>
    <dgm:pt modelId="{BA3E85C4-F053-0548-BD7F-4883B25CB718}" type="pres">
      <dgm:prSet presAssocID="{8B5BA8E1-7194-BD49-9745-DC6103EB0EA4}" presName="hierChild5" presStyleCnt="0"/>
      <dgm:spPr/>
    </dgm:pt>
    <dgm:pt modelId="{6D83D77D-DE0C-3143-89D2-319421E808F1}" type="pres">
      <dgm:prSet presAssocID="{3EA88211-FFE5-9641-8FA2-B22442569D28}" presName="Name37" presStyleLbl="parChTrans1D4" presStyleIdx="11" presStyleCnt="27"/>
      <dgm:spPr/>
      <dgm:t>
        <a:bodyPr/>
        <a:lstStyle/>
        <a:p>
          <a:endParaRPr lang="en-US"/>
        </a:p>
      </dgm:t>
    </dgm:pt>
    <dgm:pt modelId="{E2417640-F68E-7E4E-A787-9862CA56C321}" type="pres">
      <dgm:prSet presAssocID="{8802059A-3BDF-E24A-9307-316CBA2AD31D}" presName="hierRoot2" presStyleCnt="0">
        <dgm:presLayoutVars>
          <dgm:hierBranch val="init"/>
        </dgm:presLayoutVars>
      </dgm:prSet>
      <dgm:spPr/>
    </dgm:pt>
    <dgm:pt modelId="{7C15166C-46E1-3F45-B06B-A8B64D56CA54}" type="pres">
      <dgm:prSet presAssocID="{8802059A-3BDF-E24A-9307-316CBA2AD31D}" presName="rootComposite" presStyleCnt="0"/>
      <dgm:spPr/>
    </dgm:pt>
    <dgm:pt modelId="{8DDBE8BA-4F62-CC42-ABF0-BA4CFC443D8A}" type="pres">
      <dgm:prSet presAssocID="{8802059A-3BDF-E24A-9307-316CBA2AD31D}" presName="rootText" presStyleLbl="node4" presStyleIdx="11" presStyleCnt="27" custLinFactNeighborY="577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019C2D-F4BF-A44C-AA8E-CB56AC32C6C5}" type="pres">
      <dgm:prSet presAssocID="{8802059A-3BDF-E24A-9307-316CBA2AD31D}" presName="rootConnector" presStyleLbl="node4" presStyleIdx="11" presStyleCnt="27"/>
      <dgm:spPr/>
      <dgm:t>
        <a:bodyPr/>
        <a:lstStyle/>
        <a:p>
          <a:endParaRPr lang="en-US"/>
        </a:p>
      </dgm:t>
    </dgm:pt>
    <dgm:pt modelId="{30929C74-14F6-BD4F-8C88-C155DD3780D3}" type="pres">
      <dgm:prSet presAssocID="{8802059A-3BDF-E24A-9307-316CBA2AD31D}" presName="hierChild4" presStyleCnt="0"/>
      <dgm:spPr/>
    </dgm:pt>
    <dgm:pt modelId="{36F96DE8-C62B-8947-8005-FFB244B56814}" type="pres">
      <dgm:prSet presAssocID="{8802059A-3BDF-E24A-9307-316CBA2AD31D}" presName="hierChild5" presStyleCnt="0"/>
      <dgm:spPr/>
    </dgm:pt>
    <dgm:pt modelId="{00DBF3F6-8378-7040-B677-97CF887D0EEB}" type="pres">
      <dgm:prSet presAssocID="{227E79A1-2938-1C44-8475-53EDC7EA6FF9}" presName="Name37" presStyleLbl="parChTrans1D4" presStyleIdx="12" presStyleCnt="27"/>
      <dgm:spPr/>
      <dgm:t>
        <a:bodyPr/>
        <a:lstStyle/>
        <a:p>
          <a:endParaRPr lang="en-US"/>
        </a:p>
      </dgm:t>
    </dgm:pt>
    <dgm:pt modelId="{FB78CC9D-F488-0447-A3DC-87DED8126292}" type="pres">
      <dgm:prSet presAssocID="{77C73BBB-A6B2-D44C-A4FB-AC652E4E7A6D}" presName="hierRoot2" presStyleCnt="0">
        <dgm:presLayoutVars>
          <dgm:hierBranch val="init"/>
        </dgm:presLayoutVars>
      </dgm:prSet>
      <dgm:spPr/>
    </dgm:pt>
    <dgm:pt modelId="{C7D9E77D-9834-0443-887C-059A2E9C38F3}" type="pres">
      <dgm:prSet presAssocID="{77C73BBB-A6B2-D44C-A4FB-AC652E4E7A6D}" presName="rootComposite" presStyleCnt="0"/>
      <dgm:spPr/>
    </dgm:pt>
    <dgm:pt modelId="{B30A765A-0A40-EF49-AC7D-950F94CFF2A3}" type="pres">
      <dgm:prSet presAssocID="{77C73BBB-A6B2-D44C-A4FB-AC652E4E7A6D}" presName="rootText" presStyleLbl="node4" presStyleIdx="12" presStyleCnt="27" custLinFactNeighborY="397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057973-13C0-4F48-ADCF-1FE2FE2B0330}" type="pres">
      <dgm:prSet presAssocID="{77C73BBB-A6B2-D44C-A4FB-AC652E4E7A6D}" presName="rootConnector" presStyleLbl="node4" presStyleIdx="12" presStyleCnt="27"/>
      <dgm:spPr/>
      <dgm:t>
        <a:bodyPr/>
        <a:lstStyle/>
        <a:p>
          <a:endParaRPr lang="en-US"/>
        </a:p>
      </dgm:t>
    </dgm:pt>
    <dgm:pt modelId="{996BA58F-5460-DB4E-B19A-EBB210983C85}" type="pres">
      <dgm:prSet presAssocID="{77C73BBB-A6B2-D44C-A4FB-AC652E4E7A6D}" presName="hierChild4" presStyleCnt="0"/>
      <dgm:spPr/>
    </dgm:pt>
    <dgm:pt modelId="{48358F93-53CA-F941-9241-B9139705E1D5}" type="pres">
      <dgm:prSet presAssocID="{77C73BBB-A6B2-D44C-A4FB-AC652E4E7A6D}" presName="hierChild5" presStyleCnt="0"/>
      <dgm:spPr/>
    </dgm:pt>
    <dgm:pt modelId="{CA3D7791-5764-AF42-8E05-5357F6ED5B9A}" type="pres">
      <dgm:prSet presAssocID="{D49C3843-C54B-E149-A7E4-2B8C04D8106A}" presName="Name37" presStyleLbl="parChTrans1D4" presStyleIdx="13" presStyleCnt="27"/>
      <dgm:spPr/>
      <dgm:t>
        <a:bodyPr/>
        <a:lstStyle/>
        <a:p>
          <a:endParaRPr lang="en-US"/>
        </a:p>
      </dgm:t>
    </dgm:pt>
    <dgm:pt modelId="{77FC96FD-A39A-A948-BBED-D5C88FB6062F}" type="pres">
      <dgm:prSet presAssocID="{22B92638-461F-1B48-9D1D-4D1750226A9D}" presName="hierRoot2" presStyleCnt="0">
        <dgm:presLayoutVars>
          <dgm:hierBranch val="init"/>
        </dgm:presLayoutVars>
      </dgm:prSet>
      <dgm:spPr/>
    </dgm:pt>
    <dgm:pt modelId="{2FB389FD-4014-434B-B9C1-609E303E74C9}" type="pres">
      <dgm:prSet presAssocID="{22B92638-461F-1B48-9D1D-4D1750226A9D}" presName="rootComposite" presStyleCnt="0"/>
      <dgm:spPr/>
    </dgm:pt>
    <dgm:pt modelId="{02159DB4-5DA7-FF4B-8521-59747A7EB837}" type="pres">
      <dgm:prSet presAssocID="{22B92638-461F-1B48-9D1D-4D1750226A9D}" presName="rootText" presStyleLbl="node4" presStyleIdx="13" presStyleCnt="27" custScaleX="123643" custScaleY="102045" custLinFactNeighborY="243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589613-5F02-AF46-9E51-E1FEB3D23911}" type="pres">
      <dgm:prSet presAssocID="{22B92638-461F-1B48-9D1D-4D1750226A9D}" presName="rootConnector" presStyleLbl="node4" presStyleIdx="13" presStyleCnt="27"/>
      <dgm:spPr/>
      <dgm:t>
        <a:bodyPr/>
        <a:lstStyle/>
        <a:p>
          <a:endParaRPr lang="en-US"/>
        </a:p>
      </dgm:t>
    </dgm:pt>
    <dgm:pt modelId="{901C0A92-2AB0-BA4F-A572-3ED28DEC5D7C}" type="pres">
      <dgm:prSet presAssocID="{22B92638-461F-1B48-9D1D-4D1750226A9D}" presName="hierChild4" presStyleCnt="0"/>
      <dgm:spPr/>
    </dgm:pt>
    <dgm:pt modelId="{376EE295-8EE2-694A-A386-060DC89ACE0A}" type="pres">
      <dgm:prSet presAssocID="{22B92638-461F-1B48-9D1D-4D1750226A9D}" presName="hierChild5" presStyleCnt="0"/>
      <dgm:spPr/>
    </dgm:pt>
    <dgm:pt modelId="{7C7D21B1-B8FE-9848-88D6-5FA439410C57}" type="pres">
      <dgm:prSet presAssocID="{25C21276-B0FC-DE4C-A21E-7F53DAC83178}" presName="Name37" presStyleLbl="parChTrans1D4" presStyleIdx="14" presStyleCnt="27"/>
      <dgm:spPr/>
      <dgm:t>
        <a:bodyPr/>
        <a:lstStyle/>
        <a:p>
          <a:endParaRPr lang="en-US"/>
        </a:p>
      </dgm:t>
    </dgm:pt>
    <dgm:pt modelId="{D8F274A5-784B-4D46-8F5A-800C731806EA}" type="pres">
      <dgm:prSet presAssocID="{B74EC464-2ED9-C549-9810-3C2B3A8F618F}" presName="hierRoot2" presStyleCnt="0">
        <dgm:presLayoutVars>
          <dgm:hierBranch val="init"/>
        </dgm:presLayoutVars>
      </dgm:prSet>
      <dgm:spPr/>
    </dgm:pt>
    <dgm:pt modelId="{8E229A7F-0CDA-9240-A012-8841BC431419}" type="pres">
      <dgm:prSet presAssocID="{B74EC464-2ED9-C549-9810-3C2B3A8F618F}" presName="rootComposite" presStyleCnt="0"/>
      <dgm:spPr/>
    </dgm:pt>
    <dgm:pt modelId="{F4DA113B-AE82-524E-AAC3-C664F32E99AC}" type="pres">
      <dgm:prSet presAssocID="{B74EC464-2ED9-C549-9810-3C2B3A8F618F}" presName="rootText" presStyleLbl="node4" presStyleIdx="14" presStyleCnt="27" custScaleX="135244" custLinFactNeighborY="89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5ACA0E-C639-354D-A2BF-69F007BA5FC7}" type="pres">
      <dgm:prSet presAssocID="{B74EC464-2ED9-C549-9810-3C2B3A8F618F}" presName="rootConnector" presStyleLbl="node4" presStyleIdx="14" presStyleCnt="27"/>
      <dgm:spPr/>
      <dgm:t>
        <a:bodyPr/>
        <a:lstStyle/>
        <a:p>
          <a:endParaRPr lang="en-US"/>
        </a:p>
      </dgm:t>
    </dgm:pt>
    <dgm:pt modelId="{15E1E0DA-CBFB-6C49-899C-C5689D66FCE3}" type="pres">
      <dgm:prSet presAssocID="{B74EC464-2ED9-C549-9810-3C2B3A8F618F}" presName="hierChild4" presStyleCnt="0"/>
      <dgm:spPr/>
    </dgm:pt>
    <dgm:pt modelId="{D5102F8C-CA2A-4444-8A7F-27D324CF6AA7}" type="pres">
      <dgm:prSet presAssocID="{B74EC464-2ED9-C549-9810-3C2B3A8F618F}" presName="hierChild5" presStyleCnt="0"/>
      <dgm:spPr/>
    </dgm:pt>
    <dgm:pt modelId="{62D08049-B390-B54D-B05D-1270BB511FD7}" type="pres">
      <dgm:prSet presAssocID="{EEE2D9E1-CD28-8D4E-B10C-16404671D1E9}" presName="Name37" presStyleLbl="parChTrans1D4" presStyleIdx="15" presStyleCnt="27"/>
      <dgm:spPr/>
      <dgm:t>
        <a:bodyPr/>
        <a:lstStyle/>
        <a:p>
          <a:endParaRPr lang="en-US"/>
        </a:p>
      </dgm:t>
    </dgm:pt>
    <dgm:pt modelId="{23060E8F-6A44-E94D-88DE-9AC1AC5C273B}" type="pres">
      <dgm:prSet presAssocID="{F21BE4AA-C86E-9144-8E2E-73BCB48FAF72}" presName="hierRoot2" presStyleCnt="0">
        <dgm:presLayoutVars>
          <dgm:hierBranch val="init"/>
        </dgm:presLayoutVars>
      </dgm:prSet>
      <dgm:spPr/>
    </dgm:pt>
    <dgm:pt modelId="{E3367819-B348-6D49-8518-0F572D342C22}" type="pres">
      <dgm:prSet presAssocID="{F21BE4AA-C86E-9144-8E2E-73BCB48FAF72}" presName="rootComposite" presStyleCnt="0"/>
      <dgm:spPr/>
    </dgm:pt>
    <dgm:pt modelId="{8F7791AF-B562-AF44-A5D3-9E0835F3B0A5}" type="pres">
      <dgm:prSet presAssocID="{F21BE4AA-C86E-9144-8E2E-73BCB48FAF72}" presName="rootText" presStyleLbl="node4" presStyleIdx="15" presStyleCnt="27" custScaleX="109448" custLinFactNeighborY="-39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BAA33A-041A-0E49-9085-497CAC2C6BBD}" type="pres">
      <dgm:prSet presAssocID="{F21BE4AA-C86E-9144-8E2E-73BCB48FAF72}" presName="rootConnector" presStyleLbl="node4" presStyleIdx="15" presStyleCnt="27"/>
      <dgm:spPr/>
      <dgm:t>
        <a:bodyPr/>
        <a:lstStyle/>
        <a:p>
          <a:endParaRPr lang="en-US"/>
        </a:p>
      </dgm:t>
    </dgm:pt>
    <dgm:pt modelId="{B2024E6C-783F-6147-81D9-3A8544E374B8}" type="pres">
      <dgm:prSet presAssocID="{F21BE4AA-C86E-9144-8E2E-73BCB48FAF72}" presName="hierChild4" presStyleCnt="0"/>
      <dgm:spPr/>
    </dgm:pt>
    <dgm:pt modelId="{5B00315B-1D53-B943-871A-E4FF40AB757A}" type="pres">
      <dgm:prSet presAssocID="{F21BE4AA-C86E-9144-8E2E-73BCB48FAF72}" presName="hierChild5" presStyleCnt="0"/>
      <dgm:spPr/>
    </dgm:pt>
    <dgm:pt modelId="{2F446BD0-06BD-A74E-9FAF-704EC511A951}" type="pres">
      <dgm:prSet presAssocID="{327FAA6E-98C4-2842-A254-6074CC354767}" presName="Name37" presStyleLbl="parChTrans1D4" presStyleIdx="16" presStyleCnt="27"/>
      <dgm:spPr/>
      <dgm:t>
        <a:bodyPr/>
        <a:lstStyle/>
        <a:p>
          <a:endParaRPr lang="en-US"/>
        </a:p>
      </dgm:t>
    </dgm:pt>
    <dgm:pt modelId="{B9F30589-94AA-3B42-981D-B0226CB60050}" type="pres">
      <dgm:prSet presAssocID="{A6085D16-8018-E845-98A5-13C752C45647}" presName="hierRoot2" presStyleCnt="0">
        <dgm:presLayoutVars>
          <dgm:hierBranch val="init"/>
        </dgm:presLayoutVars>
      </dgm:prSet>
      <dgm:spPr/>
    </dgm:pt>
    <dgm:pt modelId="{9376ED34-F6E4-6B4D-A844-D4CF426F3DC5}" type="pres">
      <dgm:prSet presAssocID="{A6085D16-8018-E845-98A5-13C752C45647}" presName="rootComposite" presStyleCnt="0"/>
      <dgm:spPr/>
    </dgm:pt>
    <dgm:pt modelId="{98DC9C42-DB1D-AE44-93B4-4B24A47B3DF0}" type="pres">
      <dgm:prSet presAssocID="{A6085D16-8018-E845-98A5-13C752C45647}" presName="rootText" presStyleLbl="node4" presStyleIdx="16" presStyleCnt="27" custScaleX="135896" custScaleY="99052" custLinFactNeighborY="-177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BC3E71-68A7-D242-A307-2505F071704E}" type="pres">
      <dgm:prSet presAssocID="{A6085D16-8018-E845-98A5-13C752C45647}" presName="rootConnector" presStyleLbl="node4" presStyleIdx="16" presStyleCnt="27"/>
      <dgm:spPr/>
      <dgm:t>
        <a:bodyPr/>
        <a:lstStyle/>
        <a:p>
          <a:endParaRPr lang="en-US"/>
        </a:p>
      </dgm:t>
    </dgm:pt>
    <dgm:pt modelId="{9419CD2A-3E2A-EE4E-B4D3-BD46CB60E156}" type="pres">
      <dgm:prSet presAssocID="{A6085D16-8018-E845-98A5-13C752C45647}" presName="hierChild4" presStyleCnt="0"/>
      <dgm:spPr/>
    </dgm:pt>
    <dgm:pt modelId="{E4758D81-6708-5649-85D9-AF71E31310CF}" type="pres">
      <dgm:prSet presAssocID="{A6085D16-8018-E845-98A5-13C752C45647}" presName="hierChild5" presStyleCnt="0"/>
      <dgm:spPr/>
    </dgm:pt>
    <dgm:pt modelId="{249B1D7B-0263-3943-A168-97417FE05CF4}" type="pres">
      <dgm:prSet presAssocID="{CE4837A5-1288-CA4F-A355-C15910B9CAEC}" presName="hierChild5" presStyleCnt="0"/>
      <dgm:spPr/>
    </dgm:pt>
    <dgm:pt modelId="{A5AD726F-19B8-D449-B4DD-FD540E87877E}" type="pres">
      <dgm:prSet presAssocID="{CE4EFC27-37E2-E04B-B1B7-E51B87BA723F}" presName="Name37" presStyleLbl="parChTrans1D3" presStyleIdx="4" presStyleCnt="7"/>
      <dgm:spPr/>
      <dgm:t>
        <a:bodyPr/>
        <a:lstStyle/>
        <a:p>
          <a:endParaRPr lang="en-US"/>
        </a:p>
      </dgm:t>
    </dgm:pt>
    <dgm:pt modelId="{8473126F-0B5F-AC44-9925-A91873DE87B0}" type="pres">
      <dgm:prSet presAssocID="{7B9CC991-B474-E246-AA96-725124156A00}" presName="hierRoot2" presStyleCnt="0">
        <dgm:presLayoutVars>
          <dgm:hierBranch val="init"/>
        </dgm:presLayoutVars>
      </dgm:prSet>
      <dgm:spPr/>
    </dgm:pt>
    <dgm:pt modelId="{20B0451C-C575-D245-B45C-014CF2602478}" type="pres">
      <dgm:prSet presAssocID="{7B9CC991-B474-E246-AA96-725124156A00}" presName="rootComposite" presStyleCnt="0"/>
      <dgm:spPr/>
    </dgm:pt>
    <dgm:pt modelId="{DF5BE6F6-97C6-FB46-AFC3-137F8AD55311}" type="pres">
      <dgm:prSet presAssocID="{7B9CC991-B474-E246-AA96-725124156A00}" presName="rootText" presStyleLbl="node3" presStyleIdx="4" presStyleCnt="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0A138D-C14C-B24D-B582-BA87C6463F52}" type="pres">
      <dgm:prSet presAssocID="{7B9CC991-B474-E246-AA96-725124156A00}" presName="rootConnector" presStyleLbl="node3" presStyleIdx="4" presStyleCnt="7"/>
      <dgm:spPr/>
      <dgm:t>
        <a:bodyPr/>
        <a:lstStyle/>
        <a:p>
          <a:endParaRPr lang="en-US"/>
        </a:p>
      </dgm:t>
    </dgm:pt>
    <dgm:pt modelId="{1B2A2FE5-0580-7B42-B363-E96410C20D4A}" type="pres">
      <dgm:prSet presAssocID="{7B9CC991-B474-E246-AA96-725124156A00}" presName="hierChild4" presStyleCnt="0"/>
      <dgm:spPr/>
    </dgm:pt>
    <dgm:pt modelId="{944E6723-A2A8-8145-A6FE-5572B3F0D9A7}" type="pres">
      <dgm:prSet presAssocID="{97FAB619-5C62-924A-89F7-BE5FF620D583}" presName="Name37" presStyleLbl="parChTrans1D4" presStyleIdx="17" presStyleCnt="27"/>
      <dgm:spPr/>
      <dgm:t>
        <a:bodyPr/>
        <a:lstStyle/>
        <a:p>
          <a:endParaRPr lang="en-US"/>
        </a:p>
      </dgm:t>
    </dgm:pt>
    <dgm:pt modelId="{77FEE0FD-63EE-804B-9627-2308A5BE498F}" type="pres">
      <dgm:prSet presAssocID="{BFC33CF9-0F4F-6C4D-BC4C-9AAEB7D3132A}" presName="hierRoot2" presStyleCnt="0">
        <dgm:presLayoutVars>
          <dgm:hierBranch val="init"/>
        </dgm:presLayoutVars>
      </dgm:prSet>
      <dgm:spPr/>
    </dgm:pt>
    <dgm:pt modelId="{707F9497-FD99-7749-8ED5-392D83618109}" type="pres">
      <dgm:prSet presAssocID="{BFC33CF9-0F4F-6C4D-BC4C-9AAEB7D3132A}" presName="rootComposite" presStyleCnt="0"/>
      <dgm:spPr/>
    </dgm:pt>
    <dgm:pt modelId="{9635E244-9DA3-A642-914C-F17CA1E2CF86}" type="pres">
      <dgm:prSet presAssocID="{BFC33CF9-0F4F-6C4D-BC4C-9AAEB7D3132A}" presName="rootText" presStyleLbl="node4" presStyleIdx="17" presStyleCnt="27" custScaleX="1166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1A91B7-A521-1C4D-90D9-F0B88D4ED099}" type="pres">
      <dgm:prSet presAssocID="{BFC33CF9-0F4F-6C4D-BC4C-9AAEB7D3132A}" presName="rootConnector" presStyleLbl="node4" presStyleIdx="17" presStyleCnt="27"/>
      <dgm:spPr/>
      <dgm:t>
        <a:bodyPr/>
        <a:lstStyle/>
        <a:p>
          <a:endParaRPr lang="en-US"/>
        </a:p>
      </dgm:t>
    </dgm:pt>
    <dgm:pt modelId="{B6A176AB-B610-844F-AAB5-151E45A61A57}" type="pres">
      <dgm:prSet presAssocID="{BFC33CF9-0F4F-6C4D-BC4C-9AAEB7D3132A}" presName="hierChild4" presStyleCnt="0"/>
      <dgm:spPr/>
    </dgm:pt>
    <dgm:pt modelId="{01DA23B3-2C2A-744C-BA97-8CFDEFC0AF9C}" type="pres">
      <dgm:prSet presAssocID="{BFC33CF9-0F4F-6C4D-BC4C-9AAEB7D3132A}" presName="hierChild5" presStyleCnt="0"/>
      <dgm:spPr/>
    </dgm:pt>
    <dgm:pt modelId="{4BC2581B-AA2C-8043-84C6-7E99EA2B3545}" type="pres">
      <dgm:prSet presAssocID="{FE0EC017-F7B0-2147-A59A-11A809766B75}" presName="Name37" presStyleLbl="parChTrans1D4" presStyleIdx="18" presStyleCnt="27"/>
      <dgm:spPr/>
      <dgm:t>
        <a:bodyPr/>
        <a:lstStyle/>
        <a:p>
          <a:endParaRPr lang="en-US"/>
        </a:p>
      </dgm:t>
    </dgm:pt>
    <dgm:pt modelId="{4A403E90-5F9C-804D-BB29-BB48A5357320}" type="pres">
      <dgm:prSet presAssocID="{104BF9B6-FD7F-3C4C-ABF5-82315C026383}" presName="hierRoot2" presStyleCnt="0">
        <dgm:presLayoutVars>
          <dgm:hierBranch val="init"/>
        </dgm:presLayoutVars>
      </dgm:prSet>
      <dgm:spPr/>
    </dgm:pt>
    <dgm:pt modelId="{674CF76B-FEA1-5040-8303-B7F3CB645D7C}" type="pres">
      <dgm:prSet presAssocID="{104BF9B6-FD7F-3C4C-ABF5-82315C026383}" presName="rootComposite" presStyleCnt="0"/>
      <dgm:spPr/>
    </dgm:pt>
    <dgm:pt modelId="{69CDC33E-93AD-CB42-8882-9651C1A1C8A4}" type="pres">
      <dgm:prSet presAssocID="{104BF9B6-FD7F-3C4C-ABF5-82315C026383}" presName="rootText" presStyleLbl="node4" presStyleIdx="18" presStyleCnt="27" custScaleX="11158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A4077-9152-C44F-BFDF-65B13FCB3DCC}" type="pres">
      <dgm:prSet presAssocID="{104BF9B6-FD7F-3C4C-ABF5-82315C026383}" presName="rootConnector" presStyleLbl="node4" presStyleIdx="18" presStyleCnt="27"/>
      <dgm:spPr/>
      <dgm:t>
        <a:bodyPr/>
        <a:lstStyle/>
        <a:p>
          <a:endParaRPr lang="en-US"/>
        </a:p>
      </dgm:t>
    </dgm:pt>
    <dgm:pt modelId="{71289901-7385-DC4F-A2BC-C5698ADABD5A}" type="pres">
      <dgm:prSet presAssocID="{104BF9B6-FD7F-3C4C-ABF5-82315C026383}" presName="hierChild4" presStyleCnt="0"/>
      <dgm:spPr/>
    </dgm:pt>
    <dgm:pt modelId="{DFCEE172-0625-6140-94B3-EEC9BF17653C}" type="pres">
      <dgm:prSet presAssocID="{104BF9B6-FD7F-3C4C-ABF5-82315C026383}" presName="hierChild5" presStyleCnt="0"/>
      <dgm:spPr/>
    </dgm:pt>
    <dgm:pt modelId="{E819C492-2A76-BA40-B0A2-68E7CE94D0F9}" type="pres">
      <dgm:prSet presAssocID="{31C66720-0D09-424A-8B25-7D62A0C54900}" presName="Name37" presStyleLbl="parChTrans1D4" presStyleIdx="19" presStyleCnt="27"/>
      <dgm:spPr/>
      <dgm:t>
        <a:bodyPr/>
        <a:lstStyle/>
        <a:p>
          <a:endParaRPr lang="en-US"/>
        </a:p>
      </dgm:t>
    </dgm:pt>
    <dgm:pt modelId="{7EE2CD4A-C565-3348-AAEF-793AE550A7D1}" type="pres">
      <dgm:prSet presAssocID="{8DBF6CBA-8DA6-D343-B287-7763E273FAB3}" presName="hierRoot2" presStyleCnt="0">
        <dgm:presLayoutVars>
          <dgm:hierBranch val="init"/>
        </dgm:presLayoutVars>
      </dgm:prSet>
      <dgm:spPr/>
    </dgm:pt>
    <dgm:pt modelId="{1FA8FB72-C6D1-114D-9DCD-BC2D59A3275D}" type="pres">
      <dgm:prSet presAssocID="{8DBF6CBA-8DA6-D343-B287-7763E273FAB3}" presName="rootComposite" presStyleCnt="0"/>
      <dgm:spPr/>
    </dgm:pt>
    <dgm:pt modelId="{4000F6AC-B944-5042-8D6B-31ABBD13F57B}" type="pres">
      <dgm:prSet presAssocID="{8DBF6CBA-8DA6-D343-B287-7763E273FAB3}" presName="rootText" presStyleLbl="node4" presStyleIdx="19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F0C005-5951-AE4A-BBDF-795F8278AF8B}" type="pres">
      <dgm:prSet presAssocID="{8DBF6CBA-8DA6-D343-B287-7763E273FAB3}" presName="rootConnector" presStyleLbl="node4" presStyleIdx="19" presStyleCnt="27"/>
      <dgm:spPr/>
      <dgm:t>
        <a:bodyPr/>
        <a:lstStyle/>
        <a:p>
          <a:endParaRPr lang="en-US"/>
        </a:p>
      </dgm:t>
    </dgm:pt>
    <dgm:pt modelId="{28B1A6D2-6651-4E47-BF16-6BA9FD2B1183}" type="pres">
      <dgm:prSet presAssocID="{8DBF6CBA-8DA6-D343-B287-7763E273FAB3}" presName="hierChild4" presStyleCnt="0"/>
      <dgm:spPr/>
    </dgm:pt>
    <dgm:pt modelId="{20CEFA41-8C74-4D43-8839-88946F1225EF}" type="pres">
      <dgm:prSet presAssocID="{8DBF6CBA-8DA6-D343-B287-7763E273FAB3}" presName="hierChild5" presStyleCnt="0"/>
      <dgm:spPr/>
    </dgm:pt>
    <dgm:pt modelId="{80F878F0-ABCF-FD41-863D-C0E2A8511DEC}" type="pres">
      <dgm:prSet presAssocID="{9D739C50-D673-C24F-8ACD-7B5F65EF15BE}" presName="Name37" presStyleLbl="parChTrans1D4" presStyleIdx="20" presStyleCnt="27"/>
      <dgm:spPr/>
      <dgm:t>
        <a:bodyPr/>
        <a:lstStyle/>
        <a:p>
          <a:endParaRPr lang="en-US"/>
        </a:p>
      </dgm:t>
    </dgm:pt>
    <dgm:pt modelId="{23D47FCE-6E4B-B048-B2E5-0960D83FCF7D}" type="pres">
      <dgm:prSet presAssocID="{AE734915-E2B1-654A-A71C-E1CC74C2621D}" presName="hierRoot2" presStyleCnt="0">
        <dgm:presLayoutVars>
          <dgm:hierBranch val="init"/>
        </dgm:presLayoutVars>
      </dgm:prSet>
      <dgm:spPr/>
    </dgm:pt>
    <dgm:pt modelId="{39DED7B1-D6E0-8844-9857-E2A7C3F808EC}" type="pres">
      <dgm:prSet presAssocID="{AE734915-E2B1-654A-A71C-E1CC74C2621D}" presName="rootComposite" presStyleCnt="0"/>
      <dgm:spPr/>
    </dgm:pt>
    <dgm:pt modelId="{93AEE1A1-0DDE-F447-A467-EF57727CC249}" type="pres">
      <dgm:prSet presAssocID="{AE734915-E2B1-654A-A71C-E1CC74C2621D}" presName="rootText" presStyleLbl="node4" presStyleIdx="20" presStyleCnt="27" custScaleX="136946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CC4F7E0-3C7F-EC4F-8C46-F9BAD89D0C2F}" type="pres">
      <dgm:prSet presAssocID="{AE734915-E2B1-654A-A71C-E1CC74C2621D}" presName="rootConnector" presStyleLbl="node4" presStyleIdx="20" presStyleCnt="27"/>
      <dgm:spPr/>
      <dgm:t>
        <a:bodyPr/>
        <a:lstStyle/>
        <a:p>
          <a:endParaRPr lang="en-US"/>
        </a:p>
      </dgm:t>
    </dgm:pt>
    <dgm:pt modelId="{50ADFD06-84BA-EA45-A491-002ECD541B2A}" type="pres">
      <dgm:prSet presAssocID="{AE734915-E2B1-654A-A71C-E1CC74C2621D}" presName="hierChild4" presStyleCnt="0"/>
      <dgm:spPr/>
    </dgm:pt>
    <dgm:pt modelId="{B3F3BC01-8F65-0F49-9048-40ACF2D3D308}" type="pres">
      <dgm:prSet presAssocID="{AE734915-E2B1-654A-A71C-E1CC74C2621D}" presName="hierChild5" presStyleCnt="0"/>
      <dgm:spPr/>
    </dgm:pt>
    <dgm:pt modelId="{209C332B-A240-0D4C-BEB0-0FCAA6F7FFDB}" type="pres">
      <dgm:prSet presAssocID="{7B9CC991-B474-E246-AA96-725124156A00}" presName="hierChild5" presStyleCnt="0"/>
      <dgm:spPr/>
    </dgm:pt>
    <dgm:pt modelId="{CEFBB94F-9E4A-DC4F-8545-3409BC15EBC6}" type="pres">
      <dgm:prSet presAssocID="{42D7B84F-950C-5E47-A392-19BBFFD70AD5}" presName="hierChild5" presStyleCnt="0"/>
      <dgm:spPr/>
    </dgm:pt>
    <dgm:pt modelId="{DBE3CBCD-F73E-1A44-8FD8-6AD63C2A8B7D}" type="pres">
      <dgm:prSet presAssocID="{18DDCF83-2960-6548-B382-B3FEB9C1A807}" presName="Name37" presStyleLbl="parChTrans1D2" presStyleIdx="2" presStyleCnt="3"/>
      <dgm:spPr/>
      <dgm:t>
        <a:bodyPr/>
        <a:lstStyle/>
        <a:p>
          <a:endParaRPr lang="en-US"/>
        </a:p>
      </dgm:t>
    </dgm:pt>
    <dgm:pt modelId="{388D79DE-0005-204E-AA80-C9FEAA2EB98D}" type="pres">
      <dgm:prSet presAssocID="{FEE1FD1B-1651-6B40-94D6-45D387B329D3}" presName="hierRoot2" presStyleCnt="0">
        <dgm:presLayoutVars>
          <dgm:hierBranch val="init"/>
        </dgm:presLayoutVars>
      </dgm:prSet>
      <dgm:spPr/>
    </dgm:pt>
    <dgm:pt modelId="{988E049A-A67C-8E40-B0DE-703A2D0211F9}" type="pres">
      <dgm:prSet presAssocID="{FEE1FD1B-1651-6B40-94D6-45D387B329D3}" presName="rootComposite" presStyleCnt="0"/>
      <dgm:spPr/>
    </dgm:pt>
    <dgm:pt modelId="{59027BE4-1E27-D641-96AB-D1A0E87978FE}" type="pres">
      <dgm:prSet presAssocID="{FEE1FD1B-1651-6B40-94D6-45D387B329D3}" presName="rootText" presStyleLbl="node2" presStyleIdx="2" presStyleCnt="3" custScaleX="110924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2E77A-26A3-8D4B-9C56-E3F2BF12F0A2}" type="pres">
      <dgm:prSet presAssocID="{FEE1FD1B-1651-6B40-94D6-45D387B329D3}" presName="rootConnector" presStyleLbl="node2" presStyleIdx="2" presStyleCnt="3"/>
      <dgm:spPr/>
      <dgm:t>
        <a:bodyPr/>
        <a:lstStyle/>
        <a:p>
          <a:endParaRPr lang="en-US"/>
        </a:p>
      </dgm:t>
    </dgm:pt>
    <dgm:pt modelId="{CFBC5BFB-7337-964B-8691-81BEC21337DD}" type="pres">
      <dgm:prSet presAssocID="{FEE1FD1B-1651-6B40-94D6-45D387B329D3}" presName="hierChild4" presStyleCnt="0"/>
      <dgm:spPr/>
    </dgm:pt>
    <dgm:pt modelId="{4710E44F-48F3-6447-A9B3-D0FD696FBB54}" type="pres">
      <dgm:prSet presAssocID="{67B00F82-CF9E-6F40-A33D-4181435E89E7}" presName="Name37" presStyleLbl="parChTrans1D3" presStyleIdx="5" presStyleCnt="7"/>
      <dgm:spPr/>
      <dgm:t>
        <a:bodyPr/>
        <a:lstStyle/>
        <a:p>
          <a:endParaRPr lang="en-US"/>
        </a:p>
      </dgm:t>
    </dgm:pt>
    <dgm:pt modelId="{FC102227-85AC-584D-ABB5-9963556ADDAE}" type="pres">
      <dgm:prSet presAssocID="{D5E4F05B-7130-C74E-AAD7-376906FF5F66}" presName="hierRoot2" presStyleCnt="0">
        <dgm:presLayoutVars>
          <dgm:hierBranch val="init"/>
        </dgm:presLayoutVars>
      </dgm:prSet>
      <dgm:spPr/>
    </dgm:pt>
    <dgm:pt modelId="{EBB41C22-0015-194B-9CC2-823EB8FB99A9}" type="pres">
      <dgm:prSet presAssocID="{D5E4F05B-7130-C74E-AAD7-376906FF5F66}" presName="rootComposite" presStyleCnt="0"/>
      <dgm:spPr/>
    </dgm:pt>
    <dgm:pt modelId="{F0B3AAE9-7452-904B-A873-D4A1FFF0F927}" type="pres">
      <dgm:prSet presAssocID="{D5E4F05B-7130-C74E-AAD7-376906FF5F66}" presName="rootText" presStyleLbl="node3" presStyleIdx="5" presStyleCnt="7" custScaleX="7878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4548A-02E0-5F44-8637-232FB9CD6758}" type="pres">
      <dgm:prSet presAssocID="{D5E4F05B-7130-C74E-AAD7-376906FF5F66}" presName="rootConnector" presStyleLbl="node3" presStyleIdx="5" presStyleCnt="7"/>
      <dgm:spPr/>
      <dgm:t>
        <a:bodyPr/>
        <a:lstStyle/>
        <a:p>
          <a:endParaRPr lang="en-US"/>
        </a:p>
      </dgm:t>
    </dgm:pt>
    <dgm:pt modelId="{42DE7E83-E602-324C-9A17-C4CEDE4B0D91}" type="pres">
      <dgm:prSet presAssocID="{D5E4F05B-7130-C74E-AAD7-376906FF5F66}" presName="hierChild4" presStyleCnt="0"/>
      <dgm:spPr/>
    </dgm:pt>
    <dgm:pt modelId="{D5CFE4A7-4441-0A4E-A8D6-A982BD9C9E02}" type="pres">
      <dgm:prSet presAssocID="{C26857B4-A37C-6741-B5FD-09F04DA2ED2A}" presName="Name37" presStyleLbl="parChTrans1D4" presStyleIdx="21" presStyleCnt="27"/>
      <dgm:spPr/>
      <dgm:t>
        <a:bodyPr/>
        <a:lstStyle/>
        <a:p>
          <a:endParaRPr lang="en-US"/>
        </a:p>
      </dgm:t>
    </dgm:pt>
    <dgm:pt modelId="{5AD837C0-5215-9B4E-9EBA-8A1EEF835B21}" type="pres">
      <dgm:prSet presAssocID="{3C0652D9-3EC3-5F49-A0CF-A03A8EED64A6}" presName="hierRoot2" presStyleCnt="0">
        <dgm:presLayoutVars>
          <dgm:hierBranch val="init"/>
        </dgm:presLayoutVars>
      </dgm:prSet>
      <dgm:spPr/>
    </dgm:pt>
    <dgm:pt modelId="{567E6139-D053-B640-9515-46CFFDBCC87D}" type="pres">
      <dgm:prSet presAssocID="{3C0652D9-3EC3-5F49-A0CF-A03A8EED64A6}" presName="rootComposite" presStyleCnt="0"/>
      <dgm:spPr/>
    </dgm:pt>
    <dgm:pt modelId="{AE0A8AA2-39CD-6648-9E36-DC5428EBF015}" type="pres">
      <dgm:prSet presAssocID="{3C0652D9-3EC3-5F49-A0CF-A03A8EED64A6}" presName="rootText" presStyleLbl="node4" presStyleIdx="21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46FCAB-9FB7-7A4D-ABAA-5D5DE8DC28DD}" type="pres">
      <dgm:prSet presAssocID="{3C0652D9-3EC3-5F49-A0CF-A03A8EED64A6}" presName="rootConnector" presStyleLbl="node4" presStyleIdx="21" presStyleCnt="27"/>
      <dgm:spPr/>
      <dgm:t>
        <a:bodyPr/>
        <a:lstStyle/>
        <a:p>
          <a:endParaRPr lang="en-US"/>
        </a:p>
      </dgm:t>
    </dgm:pt>
    <dgm:pt modelId="{CFF783AE-E5FB-2141-9560-8DC0D841F335}" type="pres">
      <dgm:prSet presAssocID="{3C0652D9-3EC3-5F49-A0CF-A03A8EED64A6}" presName="hierChild4" presStyleCnt="0"/>
      <dgm:spPr/>
    </dgm:pt>
    <dgm:pt modelId="{3EB39845-41B0-334F-ACF0-12785DF06DF0}" type="pres">
      <dgm:prSet presAssocID="{3C0652D9-3EC3-5F49-A0CF-A03A8EED64A6}" presName="hierChild5" presStyleCnt="0"/>
      <dgm:spPr/>
    </dgm:pt>
    <dgm:pt modelId="{D522B1B9-DD26-494C-B7C1-54468213FE1B}" type="pres">
      <dgm:prSet presAssocID="{30208C91-FC88-6241-9479-2A15F316D4BF}" presName="Name37" presStyleLbl="parChTrans1D4" presStyleIdx="22" presStyleCnt="27"/>
      <dgm:spPr/>
      <dgm:t>
        <a:bodyPr/>
        <a:lstStyle/>
        <a:p>
          <a:endParaRPr lang="en-US"/>
        </a:p>
      </dgm:t>
    </dgm:pt>
    <dgm:pt modelId="{C8593457-1BD5-F14E-BD1C-A46526E7C7CA}" type="pres">
      <dgm:prSet presAssocID="{C18C4141-50B7-C34C-BC33-6B73111B2034}" presName="hierRoot2" presStyleCnt="0">
        <dgm:presLayoutVars>
          <dgm:hierBranch val="init"/>
        </dgm:presLayoutVars>
      </dgm:prSet>
      <dgm:spPr/>
    </dgm:pt>
    <dgm:pt modelId="{FB6110CA-4BF3-5442-94B9-74B9EEA2BB89}" type="pres">
      <dgm:prSet presAssocID="{C18C4141-50B7-C34C-BC33-6B73111B2034}" presName="rootComposite" presStyleCnt="0"/>
      <dgm:spPr/>
    </dgm:pt>
    <dgm:pt modelId="{050F8FDF-71EF-DA40-BCD6-5A4E49FE84FF}" type="pres">
      <dgm:prSet presAssocID="{C18C4141-50B7-C34C-BC33-6B73111B2034}" presName="rootText" presStyleLbl="node4" presStyleIdx="2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2D8C67-BCDC-1F4F-BBC7-1991D7B60D84}" type="pres">
      <dgm:prSet presAssocID="{C18C4141-50B7-C34C-BC33-6B73111B2034}" presName="rootConnector" presStyleLbl="node4" presStyleIdx="22" presStyleCnt="27"/>
      <dgm:spPr/>
      <dgm:t>
        <a:bodyPr/>
        <a:lstStyle/>
        <a:p>
          <a:endParaRPr lang="en-US"/>
        </a:p>
      </dgm:t>
    </dgm:pt>
    <dgm:pt modelId="{394893FA-C6B3-3447-A75C-0D84BE4BDA6F}" type="pres">
      <dgm:prSet presAssocID="{C18C4141-50B7-C34C-BC33-6B73111B2034}" presName="hierChild4" presStyleCnt="0"/>
      <dgm:spPr/>
    </dgm:pt>
    <dgm:pt modelId="{5E77D107-7B41-5741-8253-44FB9C55BBFF}" type="pres">
      <dgm:prSet presAssocID="{C18C4141-50B7-C34C-BC33-6B73111B2034}" presName="hierChild5" presStyleCnt="0"/>
      <dgm:spPr/>
    </dgm:pt>
    <dgm:pt modelId="{43A2E5C4-2A21-434E-BCC7-EAAF5C0A1931}" type="pres">
      <dgm:prSet presAssocID="{D5E4F05B-7130-C74E-AAD7-376906FF5F66}" presName="hierChild5" presStyleCnt="0"/>
      <dgm:spPr/>
    </dgm:pt>
    <dgm:pt modelId="{A418CB08-0B84-724B-867E-61058E9E9CE9}" type="pres">
      <dgm:prSet presAssocID="{EC6FE477-9399-A044-A2CB-E98D50182307}" presName="Name37" presStyleLbl="parChTrans1D3" presStyleIdx="6" presStyleCnt="7"/>
      <dgm:spPr/>
      <dgm:t>
        <a:bodyPr/>
        <a:lstStyle/>
        <a:p>
          <a:endParaRPr lang="en-US"/>
        </a:p>
      </dgm:t>
    </dgm:pt>
    <dgm:pt modelId="{0DBF6F6F-75DC-BB49-9F09-0C853E431376}" type="pres">
      <dgm:prSet presAssocID="{F312AA80-5365-7B4A-B8EA-5F83CA24D593}" presName="hierRoot2" presStyleCnt="0">
        <dgm:presLayoutVars>
          <dgm:hierBranch val="init"/>
        </dgm:presLayoutVars>
      </dgm:prSet>
      <dgm:spPr/>
    </dgm:pt>
    <dgm:pt modelId="{4AA1ADEF-BDCA-0640-8567-6C8D7D542891}" type="pres">
      <dgm:prSet presAssocID="{F312AA80-5365-7B4A-B8EA-5F83CA24D593}" presName="rootComposite" presStyleCnt="0"/>
      <dgm:spPr/>
    </dgm:pt>
    <dgm:pt modelId="{13B4C573-5DEE-AC48-91BF-1A964C68D921}" type="pres">
      <dgm:prSet presAssocID="{F312AA80-5365-7B4A-B8EA-5F83CA24D593}" presName="rootText" presStyleLbl="node3" presStyleIdx="6" presStyleCnt="7" custScaleX="9732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8710FD-3B47-CB49-A1D5-84B57F21BCED}" type="pres">
      <dgm:prSet presAssocID="{F312AA80-5365-7B4A-B8EA-5F83CA24D593}" presName="rootConnector" presStyleLbl="node3" presStyleIdx="6" presStyleCnt="7"/>
      <dgm:spPr/>
      <dgm:t>
        <a:bodyPr/>
        <a:lstStyle/>
        <a:p>
          <a:endParaRPr lang="en-US"/>
        </a:p>
      </dgm:t>
    </dgm:pt>
    <dgm:pt modelId="{04861C07-736E-AB46-BC7A-5067C758FF50}" type="pres">
      <dgm:prSet presAssocID="{F312AA80-5365-7B4A-B8EA-5F83CA24D593}" presName="hierChild4" presStyleCnt="0"/>
      <dgm:spPr/>
    </dgm:pt>
    <dgm:pt modelId="{86E9C98B-3D88-CF4E-B982-4EC174FE4C80}" type="pres">
      <dgm:prSet presAssocID="{25C220CD-1F08-5142-8285-743F7FFB1717}" presName="Name37" presStyleLbl="parChTrans1D4" presStyleIdx="23" presStyleCnt="27"/>
      <dgm:spPr/>
      <dgm:t>
        <a:bodyPr/>
        <a:lstStyle/>
        <a:p>
          <a:endParaRPr lang="en-US"/>
        </a:p>
      </dgm:t>
    </dgm:pt>
    <dgm:pt modelId="{45D3B7AB-FDDA-EC47-BDD5-60D93D17CBF5}" type="pres">
      <dgm:prSet presAssocID="{4D999B70-5DD8-9043-80D8-396EEA872E81}" presName="hierRoot2" presStyleCnt="0">
        <dgm:presLayoutVars>
          <dgm:hierBranch val="init"/>
        </dgm:presLayoutVars>
      </dgm:prSet>
      <dgm:spPr/>
    </dgm:pt>
    <dgm:pt modelId="{3CE44BB6-46AD-F64B-9CD2-8BC0222B0D68}" type="pres">
      <dgm:prSet presAssocID="{4D999B70-5DD8-9043-80D8-396EEA872E81}" presName="rootComposite" presStyleCnt="0"/>
      <dgm:spPr/>
    </dgm:pt>
    <dgm:pt modelId="{609DB9FE-7E9D-9F40-971B-911B139BDFC0}" type="pres">
      <dgm:prSet presAssocID="{4D999B70-5DD8-9043-80D8-396EEA872E81}" presName="rootText" presStyleLbl="node4" presStyleIdx="2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BFAA1D-316E-FA4F-A610-A93120D0B16B}" type="pres">
      <dgm:prSet presAssocID="{4D999B70-5DD8-9043-80D8-396EEA872E81}" presName="rootConnector" presStyleLbl="node4" presStyleIdx="23" presStyleCnt="27"/>
      <dgm:spPr/>
      <dgm:t>
        <a:bodyPr/>
        <a:lstStyle/>
        <a:p>
          <a:endParaRPr lang="en-US"/>
        </a:p>
      </dgm:t>
    </dgm:pt>
    <dgm:pt modelId="{96FC8D38-EEB0-7C4A-B51A-EE6D42C0EF0C}" type="pres">
      <dgm:prSet presAssocID="{4D999B70-5DD8-9043-80D8-396EEA872E81}" presName="hierChild4" presStyleCnt="0"/>
      <dgm:spPr/>
    </dgm:pt>
    <dgm:pt modelId="{55640F95-6C7C-044E-B8EA-751C11DB6739}" type="pres">
      <dgm:prSet presAssocID="{4D999B70-5DD8-9043-80D8-396EEA872E81}" presName="hierChild5" presStyleCnt="0"/>
      <dgm:spPr/>
    </dgm:pt>
    <dgm:pt modelId="{4011D860-630D-544E-A352-B40809714D36}" type="pres">
      <dgm:prSet presAssocID="{E5E98303-118A-8B42-A63E-6506016F315A}" presName="Name37" presStyleLbl="parChTrans1D4" presStyleIdx="24" presStyleCnt="27"/>
      <dgm:spPr/>
      <dgm:t>
        <a:bodyPr/>
        <a:lstStyle/>
        <a:p>
          <a:endParaRPr lang="en-US"/>
        </a:p>
      </dgm:t>
    </dgm:pt>
    <dgm:pt modelId="{C7386378-20E0-BD4C-8E88-9CC59DB4F903}" type="pres">
      <dgm:prSet presAssocID="{9ADF6D11-C2F5-FD4D-B804-2004D4B39E51}" presName="hierRoot2" presStyleCnt="0">
        <dgm:presLayoutVars>
          <dgm:hierBranch val="init"/>
        </dgm:presLayoutVars>
      </dgm:prSet>
      <dgm:spPr/>
    </dgm:pt>
    <dgm:pt modelId="{41EC67D2-CE05-1C4F-9AD2-62E16814F469}" type="pres">
      <dgm:prSet presAssocID="{9ADF6D11-C2F5-FD4D-B804-2004D4B39E51}" presName="rootComposite" presStyleCnt="0"/>
      <dgm:spPr/>
    </dgm:pt>
    <dgm:pt modelId="{E1E301A2-C682-6942-AD24-C330BD3E72F7}" type="pres">
      <dgm:prSet presAssocID="{9ADF6D11-C2F5-FD4D-B804-2004D4B39E51}" presName="rootText" presStyleLbl="node4" presStyleIdx="2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B04B10-6733-EC48-9C77-12B709413340}" type="pres">
      <dgm:prSet presAssocID="{9ADF6D11-C2F5-FD4D-B804-2004D4B39E51}" presName="rootConnector" presStyleLbl="node4" presStyleIdx="24" presStyleCnt="27"/>
      <dgm:spPr/>
      <dgm:t>
        <a:bodyPr/>
        <a:lstStyle/>
        <a:p>
          <a:endParaRPr lang="en-US"/>
        </a:p>
      </dgm:t>
    </dgm:pt>
    <dgm:pt modelId="{E7FD6D4B-121E-5241-AF24-3863F92BCD00}" type="pres">
      <dgm:prSet presAssocID="{9ADF6D11-C2F5-FD4D-B804-2004D4B39E51}" presName="hierChild4" presStyleCnt="0"/>
      <dgm:spPr/>
    </dgm:pt>
    <dgm:pt modelId="{3E770486-14AB-6E48-81AA-4E3E2F176C3A}" type="pres">
      <dgm:prSet presAssocID="{9ADF6D11-C2F5-FD4D-B804-2004D4B39E51}" presName="hierChild5" presStyleCnt="0"/>
      <dgm:spPr/>
    </dgm:pt>
    <dgm:pt modelId="{E1C17FD1-7FEA-1745-AA23-3F10E49EB681}" type="pres">
      <dgm:prSet presAssocID="{3CE2265B-E6A5-A04D-A572-580C1683351D}" presName="Name37" presStyleLbl="parChTrans1D4" presStyleIdx="25" presStyleCnt="27"/>
      <dgm:spPr/>
      <dgm:t>
        <a:bodyPr/>
        <a:lstStyle/>
        <a:p>
          <a:endParaRPr lang="en-US"/>
        </a:p>
      </dgm:t>
    </dgm:pt>
    <dgm:pt modelId="{DA10702E-129A-B345-816E-E1805E21A03C}" type="pres">
      <dgm:prSet presAssocID="{3A52393D-F39E-8F45-B32B-5C85699AAF9B}" presName="hierRoot2" presStyleCnt="0">
        <dgm:presLayoutVars>
          <dgm:hierBranch val="init"/>
        </dgm:presLayoutVars>
      </dgm:prSet>
      <dgm:spPr/>
    </dgm:pt>
    <dgm:pt modelId="{2F2C572D-32B0-4148-9C9A-78BF57E70A91}" type="pres">
      <dgm:prSet presAssocID="{3A52393D-F39E-8F45-B32B-5C85699AAF9B}" presName="rootComposite" presStyleCnt="0"/>
      <dgm:spPr/>
    </dgm:pt>
    <dgm:pt modelId="{B040F289-820C-B249-96CC-EAE3B716173E}" type="pres">
      <dgm:prSet presAssocID="{3A52393D-F39E-8F45-B32B-5C85699AAF9B}" presName="rootText" presStyleLbl="node4" presStyleIdx="2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B93E35-4921-DB4A-AD6A-5C87DE9BC16B}" type="pres">
      <dgm:prSet presAssocID="{3A52393D-F39E-8F45-B32B-5C85699AAF9B}" presName="rootConnector" presStyleLbl="node4" presStyleIdx="25" presStyleCnt="27"/>
      <dgm:spPr/>
      <dgm:t>
        <a:bodyPr/>
        <a:lstStyle/>
        <a:p>
          <a:endParaRPr lang="en-US"/>
        </a:p>
      </dgm:t>
    </dgm:pt>
    <dgm:pt modelId="{FD849625-26B2-FA4C-885F-7803B992137B}" type="pres">
      <dgm:prSet presAssocID="{3A52393D-F39E-8F45-B32B-5C85699AAF9B}" presName="hierChild4" presStyleCnt="0"/>
      <dgm:spPr/>
    </dgm:pt>
    <dgm:pt modelId="{EF0BCED5-4636-3F44-A2AB-CF2D76ECAED6}" type="pres">
      <dgm:prSet presAssocID="{3A52393D-F39E-8F45-B32B-5C85699AAF9B}" presName="hierChild5" presStyleCnt="0"/>
      <dgm:spPr/>
    </dgm:pt>
    <dgm:pt modelId="{21D44D38-DC97-4F47-A7C0-AFB501C5BC37}" type="pres">
      <dgm:prSet presAssocID="{96AE9039-0BFB-134E-B8DA-3D83D9F4AAD9}" presName="Name37" presStyleLbl="parChTrans1D4" presStyleIdx="26" presStyleCnt="27"/>
      <dgm:spPr/>
      <dgm:t>
        <a:bodyPr/>
        <a:lstStyle/>
        <a:p>
          <a:endParaRPr lang="en-US"/>
        </a:p>
      </dgm:t>
    </dgm:pt>
    <dgm:pt modelId="{EB3D1406-1C02-C34B-9503-41756DE27E3D}" type="pres">
      <dgm:prSet presAssocID="{FBD9800C-D699-E141-A778-A9B228A8372F}" presName="hierRoot2" presStyleCnt="0">
        <dgm:presLayoutVars>
          <dgm:hierBranch val="init"/>
        </dgm:presLayoutVars>
      </dgm:prSet>
      <dgm:spPr/>
    </dgm:pt>
    <dgm:pt modelId="{D9B4CE76-3064-8543-A339-C7C5A5650B43}" type="pres">
      <dgm:prSet presAssocID="{FBD9800C-D699-E141-A778-A9B228A8372F}" presName="rootComposite" presStyleCnt="0"/>
      <dgm:spPr/>
    </dgm:pt>
    <dgm:pt modelId="{1C7D7F90-2353-7A4B-B4B2-4F98D8C2A65A}" type="pres">
      <dgm:prSet presAssocID="{FBD9800C-D699-E141-A778-A9B228A8372F}" presName="rootText" presStyleLbl="node4" presStyleIdx="26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1681E3-20EC-344D-9B80-BA6C3E706D4D}" type="pres">
      <dgm:prSet presAssocID="{FBD9800C-D699-E141-A778-A9B228A8372F}" presName="rootConnector" presStyleLbl="node4" presStyleIdx="26" presStyleCnt="27"/>
      <dgm:spPr/>
      <dgm:t>
        <a:bodyPr/>
        <a:lstStyle/>
        <a:p>
          <a:endParaRPr lang="en-US"/>
        </a:p>
      </dgm:t>
    </dgm:pt>
    <dgm:pt modelId="{71E83A7C-8AF7-5345-B83A-684A42DE4E08}" type="pres">
      <dgm:prSet presAssocID="{FBD9800C-D699-E141-A778-A9B228A8372F}" presName="hierChild4" presStyleCnt="0"/>
      <dgm:spPr/>
    </dgm:pt>
    <dgm:pt modelId="{C439778F-6D1C-4B43-B776-681BDADBF9B5}" type="pres">
      <dgm:prSet presAssocID="{FBD9800C-D699-E141-A778-A9B228A8372F}" presName="hierChild5" presStyleCnt="0"/>
      <dgm:spPr/>
    </dgm:pt>
    <dgm:pt modelId="{8AFEC1F8-DEAB-234F-B3E4-A908586F7531}" type="pres">
      <dgm:prSet presAssocID="{F312AA80-5365-7B4A-B8EA-5F83CA24D593}" presName="hierChild5" presStyleCnt="0"/>
      <dgm:spPr/>
    </dgm:pt>
    <dgm:pt modelId="{990C6BFE-7326-A14E-B958-8F3C4DFC869C}" type="pres">
      <dgm:prSet presAssocID="{FEE1FD1B-1651-6B40-94D6-45D387B329D3}" presName="hierChild5" presStyleCnt="0"/>
      <dgm:spPr/>
    </dgm:pt>
    <dgm:pt modelId="{D9766F02-DEE6-744E-8868-1A887F002E48}" type="pres">
      <dgm:prSet presAssocID="{08B1622C-0713-DA4A-9E93-E2941411C3E7}" presName="hierChild3" presStyleCnt="0"/>
      <dgm:spPr/>
    </dgm:pt>
  </dgm:ptLst>
  <dgm:cxnLst>
    <dgm:cxn modelId="{4EE7FCB8-C336-0E45-A058-198681449019}" type="presOf" srcId="{F7C3BA1C-5643-3541-A55A-970F6F3AA625}" destId="{79258160-981A-604D-BCBD-AD267251A8FD}" srcOrd="0" destOrd="0" presId="urn:microsoft.com/office/officeart/2005/8/layout/orgChart1"/>
    <dgm:cxn modelId="{BB972373-8098-C948-9A2B-225199E4D941}" type="presOf" srcId="{A177B6CE-3705-2D4D-8C7A-4629F3CE1639}" destId="{A297DB52-B38F-1A4C-B510-59C16FEBCA17}" srcOrd="0" destOrd="0" presId="urn:microsoft.com/office/officeart/2005/8/layout/orgChart1"/>
    <dgm:cxn modelId="{3E61FCF1-B826-0F47-B525-F5E792850552}" type="presOf" srcId="{3CE2265B-E6A5-A04D-A572-580C1683351D}" destId="{E1C17FD1-7FEA-1745-AA23-3F10E49EB681}" srcOrd="0" destOrd="0" presId="urn:microsoft.com/office/officeart/2005/8/layout/orgChart1"/>
    <dgm:cxn modelId="{E577BB2F-9133-184B-B212-D2235D2EDEE4}" type="presOf" srcId="{76756689-44DE-7243-ADA9-00FDC14DDD62}" destId="{FB0D6F74-F74D-FB48-AF22-E4C848E57DC6}" srcOrd="1" destOrd="0" presId="urn:microsoft.com/office/officeart/2005/8/layout/orgChart1"/>
    <dgm:cxn modelId="{E354E9C6-AEBE-B749-B189-EE2AEE0C0D6C}" type="presOf" srcId="{99BB85B4-C4E5-DA4E-A4D2-55E4F19A559F}" destId="{1FF30FD3-4B77-5943-831B-2A48E91AC4AC}" srcOrd="1" destOrd="0" presId="urn:microsoft.com/office/officeart/2005/8/layout/orgChart1"/>
    <dgm:cxn modelId="{6D382402-C452-B346-96FD-944C76D52287}" type="presOf" srcId="{23140EBD-EB6D-024E-A40F-77B5E5915C0D}" destId="{9CE1F367-8C1D-B84B-80C7-8E5C52C6C65D}" srcOrd="1" destOrd="0" presId="urn:microsoft.com/office/officeart/2005/8/layout/orgChart1"/>
    <dgm:cxn modelId="{C303BC0C-2044-2948-9A47-1CA371C248E6}" type="presOf" srcId="{76756689-44DE-7243-ADA9-00FDC14DDD62}" destId="{B11F8395-2A41-AE4F-ACC9-13AC74F55E62}" srcOrd="0" destOrd="0" presId="urn:microsoft.com/office/officeart/2005/8/layout/orgChart1"/>
    <dgm:cxn modelId="{D260C83D-6787-8E4B-AC85-DC7F5E82F6F7}" type="presOf" srcId="{67B00F82-CF9E-6F40-A33D-4181435E89E7}" destId="{4710E44F-48F3-6447-A9B3-D0FD696FBB54}" srcOrd="0" destOrd="0" presId="urn:microsoft.com/office/officeart/2005/8/layout/orgChart1"/>
    <dgm:cxn modelId="{16F1AA97-852F-BF4D-8B14-8712AE766B09}" type="presOf" srcId="{F312AA80-5365-7B4A-B8EA-5F83CA24D593}" destId="{DD8710FD-3B47-CB49-A1D5-84B57F21BCED}" srcOrd="1" destOrd="0" presId="urn:microsoft.com/office/officeart/2005/8/layout/orgChart1"/>
    <dgm:cxn modelId="{E6FD75C3-A643-374C-9BA4-1A7B4AADD475}" type="presOf" srcId="{3EA88211-FFE5-9641-8FA2-B22442569D28}" destId="{6D83D77D-DE0C-3143-89D2-319421E808F1}" srcOrd="0" destOrd="0" presId="urn:microsoft.com/office/officeart/2005/8/layout/orgChart1"/>
    <dgm:cxn modelId="{73D83259-E42E-244E-AEA8-44F8BD4495B6}" srcId="{909731DA-5A63-B64F-A4F8-2203C86F94DA}" destId="{83FD8529-4983-3749-BE9E-66F86844F4EA}" srcOrd="2" destOrd="0" parTransId="{96E0A006-ECC5-B041-BA9D-4141E8DE5018}" sibTransId="{688CED18-9655-5E4B-8AF5-A03C52D1D7DC}"/>
    <dgm:cxn modelId="{DD24D5A4-EF32-1D40-9794-D3238E8D8329}" type="presOf" srcId="{FE0EC017-F7B0-2147-A59A-11A809766B75}" destId="{4BC2581B-AA2C-8043-84C6-7E99EA2B3545}" srcOrd="0" destOrd="0" presId="urn:microsoft.com/office/officeart/2005/8/layout/orgChart1"/>
    <dgm:cxn modelId="{64E3E257-76F9-D349-9BA4-8BE8008D4102}" type="presOf" srcId="{96AE9039-0BFB-134E-B8DA-3D83D9F4AAD9}" destId="{21D44D38-DC97-4F47-A7C0-AFB501C5BC37}" srcOrd="0" destOrd="0" presId="urn:microsoft.com/office/officeart/2005/8/layout/orgChart1"/>
    <dgm:cxn modelId="{A046C195-DD16-0046-9B82-7C8737379D24}" srcId="{CE4837A5-1288-CA4F-A355-C15910B9CAEC}" destId="{77C73BBB-A6B2-D44C-A4FB-AC652E4E7A6D}" srcOrd="2" destOrd="0" parTransId="{227E79A1-2938-1C44-8475-53EDC7EA6FF9}" sibTransId="{63D6C192-D3D5-FB40-8A9A-1E8D4B75F0F8}"/>
    <dgm:cxn modelId="{BA697CD6-5341-7843-99E8-9062292B368B}" type="presOf" srcId="{4D999B70-5DD8-9043-80D8-396EEA872E81}" destId="{609DB9FE-7E9D-9F40-971B-911B139BDFC0}" srcOrd="0" destOrd="0" presId="urn:microsoft.com/office/officeart/2005/8/layout/orgChart1"/>
    <dgm:cxn modelId="{6B0019DF-0218-7942-AFA4-EDFFA3E7B61A}" type="presOf" srcId="{E5E98303-118A-8B42-A63E-6506016F315A}" destId="{4011D860-630D-544E-A352-B40809714D36}" srcOrd="0" destOrd="0" presId="urn:microsoft.com/office/officeart/2005/8/layout/orgChart1"/>
    <dgm:cxn modelId="{3710E7A0-8161-1643-A5A0-9B654371D38D}" type="presOf" srcId="{A23B985E-72E4-3742-8371-0ED912F5435B}" destId="{5EC7B4BC-D6E0-494E-8F9F-6D6D134D7C5F}" srcOrd="0" destOrd="0" presId="urn:microsoft.com/office/officeart/2005/8/layout/orgChart1"/>
    <dgm:cxn modelId="{2F9383BE-852D-F542-AC0F-23A90E706076}" type="presOf" srcId="{B74EC464-2ED9-C549-9810-3C2B3A8F618F}" destId="{465ACA0E-C639-354D-A2BF-69F007BA5FC7}" srcOrd="1" destOrd="0" presId="urn:microsoft.com/office/officeart/2005/8/layout/orgChart1"/>
    <dgm:cxn modelId="{D75FB7A7-C0B8-C546-9FC6-28704D29CB61}" type="presOf" srcId="{1A67E5AC-410B-6748-8893-C83F223E33D5}" destId="{BADDF87E-A942-C94D-BC10-22C0C954C913}" srcOrd="0" destOrd="0" presId="urn:microsoft.com/office/officeart/2005/8/layout/orgChart1"/>
    <dgm:cxn modelId="{5CD18114-490F-884D-929B-0959ABD61B44}" type="presOf" srcId="{22B92638-461F-1B48-9D1D-4D1750226A9D}" destId="{02159DB4-5DA7-FF4B-8521-59747A7EB837}" srcOrd="0" destOrd="0" presId="urn:microsoft.com/office/officeart/2005/8/layout/orgChart1"/>
    <dgm:cxn modelId="{50612E2C-DA09-D141-B1AB-5C79E444DD07}" type="presOf" srcId="{A177B6CE-3705-2D4D-8C7A-4629F3CE1639}" destId="{1F8901A2-154C-CB4F-B6E5-9D454079A3EB}" srcOrd="1" destOrd="0" presId="urn:microsoft.com/office/officeart/2005/8/layout/orgChart1"/>
    <dgm:cxn modelId="{09A8C04D-D31E-AA45-951E-C44A44F673E7}" type="presOf" srcId="{CE4837A5-1288-CA4F-A355-C15910B9CAEC}" destId="{498B904E-521A-3F4F-AD4E-5392E2A191DD}" srcOrd="1" destOrd="0" presId="urn:microsoft.com/office/officeart/2005/8/layout/orgChart1"/>
    <dgm:cxn modelId="{63062177-4338-F54E-8E0D-1BAD8AF86458}" srcId="{A177B6CE-3705-2D4D-8C7A-4629F3CE1639}" destId="{76756689-44DE-7243-ADA9-00FDC14DDD62}" srcOrd="0" destOrd="0" parTransId="{1F517A58-FD2E-2147-A580-B72F39E05002}" sibTransId="{92D431ED-786F-834A-AA4E-2D0066406472}"/>
    <dgm:cxn modelId="{62C163C0-75E1-2F40-A9B8-5C5E40123735}" type="presOf" srcId="{22B92638-461F-1B48-9D1D-4D1750226A9D}" destId="{AB589613-5F02-AF46-9E51-E1FEB3D23911}" srcOrd="1" destOrd="0" presId="urn:microsoft.com/office/officeart/2005/8/layout/orgChart1"/>
    <dgm:cxn modelId="{A33A49D2-801D-A044-8273-2AD5D22DC996}" srcId="{7B9CC991-B474-E246-AA96-725124156A00}" destId="{104BF9B6-FD7F-3C4C-ABF5-82315C026383}" srcOrd="1" destOrd="0" parTransId="{FE0EC017-F7B0-2147-A59A-11A809766B75}" sibTransId="{F3C5031C-F020-2747-9E63-F927C822C962}"/>
    <dgm:cxn modelId="{41E965C8-8D7A-554C-918C-AF1C10D25B7F}" type="presOf" srcId="{327FAA6E-98C4-2842-A254-6074CC354767}" destId="{2F446BD0-06BD-A74E-9FAF-704EC511A951}" srcOrd="0" destOrd="0" presId="urn:microsoft.com/office/officeart/2005/8/layout/orgChart1"/>
    <dgm:cxn modelId="{1F7213E3-FC4D-904C-95ED-4EBAC5B2BA4A}" type="presOf" srcId="{ED3999D2-4071-844C-BD31-D3633E14080F}" destId="{A841F3E7-9EE9-614C-BD08-07D1FD363FB8}" srcOrd="1" destOrd="0" presId="urn:microsoft.com/office/officeart/2005/8/layout/orgChart1"/>
    <dgm:cxn modelId="{561B64D3-0859-424E-8137-F5CFEC1F50D4}" srcId="{A177B6CE-3705-2D4D-8C7A-4629F3CE1639}" destId="{964AD6A8-3CFD-4C49-A259-1C5234DF1C21}" srcOrd="1" destOrd="0" parTransId="{E266E0D7-9943-F94A-8284-4F58A44BE86C}" sibTransId="{9BEC3F78-1885-1541-A263-8D14B6564FD1}"/>
    <dgm:cxn modelId="{746DC851-97C3-0140-9269-1E87C2369715}" type="presOf" srcId="{7B9CC991-B474-E246-AA96-725124156A00}" destId="{DF5BE6F6-97C6-FB46-AFC3-137F8AD55311}" srcOrd="0" destOrd="0" presId="urn:microsoft.com/office/officeart/2005/8/layout/orgChart1"/>
    <dgm:cxn modelId="{CB65242D-B4DC-AB46-A5B4-7A7DD729EECE}" type="presOf" srcId="{8DBF6CBA-8DA6-D343-B287-7763E273FAB3}" destId="{17F0C005-5951-AE4A-BBDF-795F8278AF8B}" srcOrd="1" destOrd="0" presId="urn:microsoft.com/office/officeart/2005/8/layout/orgChart1"/>
    <dgm:cxn modelId="{00C601A2-75A1-044B-B609-A188CD31C72E}" type="presOf" srcId="{3C0652D9-3EC3-5F49-A0CF-A03A8EED64A6}" destId="{E146FCAB-9FB7-7A4D-ABAA-5D5DE8DC28DD}" srcOrd="1" destOrd="0" presId="urn:microsoft.com/office/officeart/2005/8/layout/orgChart1"/>
    <dgm:cxn modelId="{520E07E9-41D2-AC4C-8FEB-2C2684376CC4}" type="presOf" srcId="{8802059A-3BDF-E24A-9307-316CBA2AD31D}" destId="{42019C2D-F4BF-A44C-AA8E-CB56AC32C6C5}" srcOrd="1" destOrd="0" presId="urn:microsoft.com/office/officeart/2005/8/layout/orgChart1"/>
    <dgm:cxn modelId="{8BE248D8-A8D1-EA45-9E24-F44B3D3A5644}" type="presOf" srcId="{A6085D16-8018-E845-98A5-13C752C45647}" destId="{62BC3E71-68A7-D242-A307-2505F071704E}" srcOrd="1" destOrd="0" presId="urn:microsoft.com/office/officeart/2005/8/layout/orgChart1"/>
    <dgm:cxn modelId="{30A55514-9CD6-604A-B206-BFF775B58CC0}" type="presOf" srcId="{A8929A22-9B9C-0147-B09B-BD933B843F14}" destId="{C3AF599F-2015-4F45-AEAB-5835F676E732}" srcOrd="0" destOrd="0" presId="urn:microsoft.com/office/officeart/2005/8/layout/orgChart1"/>
    <dgm:cxn modelId="{0BFF8AC8-990C-F64E-B757-EB9D7A542AE1}" srcId="{08B1622C-0713-DA4A-9E93-E2941411C3E7}" destId="{42D7B84F-950C-5E47-A392-19BBFFD70AD5}" srcOrd="1" destOrd="0" parTransId="{F5473D3A-D0C4-144C-A07C-9E2F2B97A00D}" sibTransId="{0B4E0CD2-FEE3-1847-8B4B-24ED4E06635C}"/>
    <dgm:cxn modelId="{65664E01-E7D2-3749-933A-41D288FAF7C2}" type="presOf" srcId="{F5473D3A-D0C4-144C-A07C-9E2F2B97A00D}" destId="{2986AF58-FB1F-EB4B-B656-EF2351FD44AB}" srcOrd="0" destOrd="0" presId="urn:microsoft.com/office/officeart/2005/8/layout/orgChart1"/>
    <dgm:cxn modelId="{2B9D58B5-E4ED-854E-934C-401FCB31E595}" type="presOf" srcId="{18DDCF83-2960-6548-B382-B3FEB9C1A807}" destId="{DBE3CBCD-F73E-1A44-8FD8-6AD63C2A8B7D}" srcOrd="0" destOrd="0" presId="urn:microsoft.com/office/officeart/2005/8/layout/orgChart1"/>
    <dgm:cxn modelId="{FB8BA17D-9E5C-D54A-AC62-75A22BB1512A}" type="presOf" srcId="{3A52393D-F39E-8F45-B32B-5C85699AAF9B}" destId="{B040F289-820C-B249-96CC-EAE3B716173E}" srcOrd="0" destOrd="0" presId="urn:microsoft.com/office/officeart/2005/8/layout/orgChart1"/>
    <dgm:cxn modelId="{ACB31CB6-64EC-D54C-A59F-03E50EE2CEDE}" type="presOf" srcId="{3A52393D-F39E-8F45-B32B-5C85699AAF9B}" destId="{32B93E35-4921-DB4A-AD6A-5C87DE9BC16B}" srcOrd="1" destOrd="0" presId="urn:microsoft.com/office/officeart/2005/8/layout/orgChart1"/>
    <dgm:cxn modelId="{C7F631AC-EEB7-EF40-B4E8-070648F4B9BB}" type="presOf" srcId="{BFC33CF9-0F4F-6C4D-BC4C-9AAEB7D3132A}" destId="{9B1A91B7-A521-1C4D-90D9-F0B88D4ED099}" srcOrd="1" destOrd="0" presId="urn:microsoft.com/office/officeart/2005/8/layout/orgChart1"/>
    <dgm:cxn modelId="{C2A3EAC2-5B06-B042-B39D-E6419EC2BF25}" type="presOf" srcId="{F21BE4AA-C86E-9144-8E2E-73BCB48FAF72}" destId="{8F7791AF-B562-AF44-A5D3-9E0835F3B0A5}" srcOrd="0" destOrd="0" presId="urn:microsoft.com/office/officeart/2005/8/layout/orgChart1"/>
    <dgm:cxn modelId="{173C38FE-EB4C-B243-A178-3F6FD34368AB}" type="presOf" srcId="{2443F4D6-6578-FA4A-BA1C-F49486884C06}" destId="{2BDC61EA-CE37-314F-AC2A-0D6690557CB0}" srcOrd="0" destOrd="0" presId="urn:microsoft.com/office/officeart/2005/8/layout/orgChart1"/>
    <dgm:cxn modelId="{743D224C-EE8D-B443-AB1B-51DFCF7B5139}" srcId="{BAA44A28-00FC-D849-82B3-78CAD6D757ED}" destId="{08B1622C-0713-DA4A-9E93-E2941411C3E7}" srcOrd="0" destOrd="0" parTransId="{BF168F04-874A-5742-ACB3-EAC893860CEF}" sibTransId="{838BE56A-DE5E-6341-B1BB-94A2BF0B1EB5}"/>
    <dgm:cxn modelId="{31EE96FA-7631-2443-A35A-E1B813E72A40}" type="presOf" srcId="{9D739C50-D673-C24F-8ACD-7B5F65EF15BE}" destId="{80F878F0-ABCF-FD41-863D-C0E2A8511DEC}" srcOrd="0" destOrd="0" presId="urn:microsoft.com/office/officeart/2005/8/layout/orgChart1"/>
    <dgm:cxn modelId="{FA43C04A-29E2-7D48-AF8E-22EC141092DE}" type="presOf" srcId="{25C220CD-1F08-5142-8285-743F7FFB1717}" destId="{86E9C98B-3D88-CF4E-B982-4EC174FE4C80}" srcOrd="0" destOrd="0" presId="urn:microsoft.com/office/officeart/2005/8/layout/orgChart1"/>
    <dgm:cxn modelId="{6B4F9ED8-45D8-2A46-A8B5-3FEA233CF310}" type="presOf" srcId="{CE4837A5-1288-CA4F-A355-C15910B9CAEC}" destId="{1C0E9EDA-D821-7641-815D-C21664E5036A}" srcOrd="0" destOrd="0" presId="urn:microsoft.com/office/officeart/2005/8/layout/orgChart1"/>
    <dgm:cxn modelId="{FE3006F8-3FC2-494A-ABDE-219F3603EE12}" type="presOf" srcId="{77C73BBB-A6B2-D44C-A4FB-AC652E4E7A6D}" destId="{B30A765A-0A40-EF49-AC7D-950F94CFF2A3}" srcOrd="0" destOrd="0" presId="urn:microsoft.com/office/officeart/2005/8/layout/orgChart1"/>
    <dgm:cxn modelId="{652A60B0-2E07-6342-A644-642AC23A21AC}" type="presOf" srcId="{BAA44A28-00FC-D849-82B3-78CAD6D757ED}" destId="{8DAD9BD8-EAF7-4948-AEAB-4B93B8F5E3CE}" srcOrd="0" destOrd="0" presId="urn:microsoft.com/office/officeart/2005/8/layout/orgChart1"/>
    <dgm:cxn modelId="{B7A96DAD-6A2D-494A-BA8B-D6F06CA268AB}" type="presOf" srcId="{77C73BBB-A6B2-D44C-A4FB-AC652E4E7A6D}" destId="{8D057973-13C0-4F48-ADCF-1FE2FE2B0330}" srcOrd="1" destOrd="0" presId="urn:microsoft.com/office/officeart/2005/8/layout/orgChart1"/>
    <dgm:cxn modelId="{36A0970B-9EB0-C24F-BC38-2B65A84833EA}" type="presOf" srcId="{909731DA-5A63-B64F-A4F8-2203C86F94DA}" destId="{9C6462A1-FB46-104D-BB91-ABFD3689C67B}" srcOrd="1" destOrd="0" presId="urn:microsoft.com/office/officeart/2005/8/layout/orgChart1"/>
    <dgm:cxn modelId="{6BADEB29-E8A6-F34D-9DC2-A6128582FD54}" type="presOf" srcId="{AE734915-E2B1-654A-A71C-E1CC74C2621D}" destId="{FCC4F7E0-3C7F-EC4F-8C46-F9BAD89D0C2F}" srcOrd="1" destOrd="0" presId="urn:microsoft.com/office/officeart/2005/8/layout/orgChart1"/>
    <dgm:cxn modelId="{EC78C3A6-5D27-2347-9856-5BD79E22FE89}" type="presOf" srcId="{BFC33CF9-0F4F-6C4D-BC4C-9AAEB7D3132A}" destId="{9635E244-9DA3-A642-914C-F17CA1E2CF86}" srcOrd="0" destOrd="0" presId="urn:microsoft.com/office/officeart/2005/8/layout/orgChart1"/>
    <dgm:cxn modelId="{6347F75D-412B-2340-870B-A3679961836B}" type="presOf" srcId="{42D7B84F-950C-5E47-A392-19BBFFD70AD5}" destId="{569AF1F6-360E-7940-B2C7-3C8E37CB1AF0}" srcOrd="0" destOrd="0" presId="urn:microsoft.com/office/officeart/2005/8/layout/orgChart1"/>
    <dgm:cxn modelId="{4E2156D4-755B-DA4F-B51E-68313D6FBF17}" srcId="{42D7B84F-950C-5E47-A392-19BBFFD70AD5}" destId="{CE4837A5-1288-CA4F-A355-C15910B9CAEC}" srcOrd="0" destOrd="0" parTransId="{F7C3BA1C-5643-3541-A55A-970F6F3AA625}" sibTransId="{B976A346-7647-AA48-A1A4-3FF3C05CB4D8}"/>
    <dgm:cxn modelId="{23854163-C4C2-9D47-974A-A46995318490}" srcId="{99BB85B4-C4E5-DA4E-A4D2-55E4F19A559F}" destId="{2B53EB0E-FBFE-DC45-854B-8DDEBCD3D5CE}" srcOrd="0" destOrd="0" parTransId="{540B4BD3-FF41-4B43-BDBD-8FA1CF794C40}" sibTransId="{FCE13332-51B7-E64F-B2D0-B1E177747E7B}"/>
    <dgm:cxn modelId="{9300003D-140D-184B-B1D4-9A4E67774D15}" srcId="{99BB85B4-C4E5-DA4E-A4D2-55E4F19A559F}" destId="{1A67E5AC-410B-6748-8893-C83F223E33D5}" srcOrd="3" destOrd="0" parTransId="{2754A073-C4FB-FA41-9F36-172B2AEED7EF}" sibTransId="{B50F34BA-6550-3B4D-8AEA-63F72E30E71F}"/>
    <dgm:cxn modelId="{48E2868A-FEAA-264F-A41A-105D61A1F00B}" type="presOf" srcId="{F312AA80-5365-7B4A-B8EA-5F83CA24D593}" destId="{13B4C573-5DEE-AC48-91BF-1A964C68D921}" srcOrd="0" destOrd="0" presId="urn:microsoft.com/office/officeart/2005/8/layout/orgChart1"/>
    <dgm:cxn modelId="{A6279998-7422-2540-BA03-5A841A0386BA}" type="presOf" srcId="{E78F00FF-2420-2049-A20C-D1B394DACAB2}" destId="{709BCE17-7185-E747-B9D3-9C5A9539A20A}" srcOrd="1" destOrd="0" presId="urn:microsoft.com/office/officeart/2005/8/layout/orgChart1"/>
    <dgm:cxn modelId="{D2EBC9CF-30A1-5540-9BC5-FE42B26DB6FE}" srcId="{7B9CC991-B474-E246-AA96-725124156A00}" destId="{AE734915-E2B1-654A-A71C-E1CC74C2621D}" srcOrd="3" destOrd="0" parTransId="{9D739C50-D673-C24F-8ACD-7B5F65EF15BE}" sibTransId="{807BCA8E-2E61-0B47-A4BB-9EAE1CF679BF}"/>
    <dgm:cxn modelId="{E070E30C-A37F-764B-BDD7-798A75B414A0}" srcId="{08B1622C-0713-DA4A-9E93-E2941411C3E7}" destId="{FEE1FD1B-1651-6B40-94D6-45D387B329D3}" srcOrd="2" destOrd="0" parTransId="{18DDCF83-2960-6548-B382-B3FEB9C1A807}" sibTransId="{85D16B70-284A-3F4C-B2CE-92E14218FEA0}"/>
    <dgm:cxn modelId="{1A90D0BB-316C-C946-8973-796F60D4CABA}" type="presOf" srcId="{23140EBD-EB6D-024E-A40F-77B5E5915C0D}" destId="{0BBD6B96-3C44-5E4F-B961-0BD7B8AD06E8}" srcOrd="0" destOrd="0" presId="urn:microsoft.com/office/officeart/2005/8/layout/orgChart1"/>
    <dgm:cxn modelId="{35C7FB40-0565-264C-B267-701D5EBD2B8C}" srcId="{83FD8529-4983-3749-BE9E-66F86844F4EA}" destId="{A23B985E-72E4-3742-8371-0ED912F5435B}" srcOrd="0" destOrd="0" parTransId="{299AB070-C648-8946-9879-C285508DBC67}" sibTransId="{A7E6F3C3-4DB8-C24D-9424-EA6C825E449C}"/>
    <dgm:cxn modelId="{B15446CF-703A-5A4E-9B1E-5A40F2B22D43}" srcId="{83FD8529-4983-3749-BE9E-66F86844F4EA}" destId="{ED3999D2-4071-844C-BD31-D3633E14080F}" srcOrd="1" destOrd="0" parTransId="{D4D00F36-3669-8447-8825-334C0B04DDC6}" sibTransId="{1CBF22FA-FA36-424B-93E9-E06E2BB4A2A0}"/>
    <dgm:cxn modelId="{0A753564-D092-0D42-AF1F-310BE3A10B2B}" type="presOf" srcId="{D5E4F05B-7130-C74E-AAD7-376906FF5F66}" destId="{7934548A-02E0-5F44-8637-232FB9CD6758}" srcOrd="1" destOrd="0" presId="urn:microsoft.com/office/officeart/2005/8/layout/orgChart1"/>
    <dgm:cxn modelId="{6C3248F5-0BAD-9E42-8C1F-6FDBF58ED68C}" type="presOf" srcId="{104BF9B6-FD7F-3C4C-ABF5-82315C026383}" destId="{3A5A4077-9152-C44F-BFDF-65B13FCB3DCC}" srcOrd="1" destOrd="0" presId="urn:microsoft.com/office/officeart/2005/8/layout/orgChart1"/>
    <dgm:cxn modelId="{3CC7AD8D-C150-8F4D-A58A-DAFB01DE0F4F}" type="presOf" srcId="{054E37A0-8C9A-2C4F-85E1-BAD7DD8F9194}" destId="{B6AA00DA-87F1-C947-B054-57A994FA5909}" srcOrd="0" destOrd="0" presId="urn:microsoft.com/office/officeart/2005/8/layout/orgChart1"/>
    <dgm:cxn modelId="{AB429B92-6D4A-B245-A41C-B6780DF99DDC}" type="presOf" srcId="{99BB85B4-C4E5-DA4E-A4D2-55E4F19A559F}" destId="{7856D2F4-7567-1D40-9619-7060402A9355}" srcOrd="0" destOrd="0" presId="urn:microsoft.com/office/officeart/2005/8/layout/orgChart1"/>
    <dgm:cxn modelId="{4CA8ACD2-9D8C-3849-B1F3-B696BDC4CCB6}" type="presOf" srcId="{8B5BA8E1-7194-BD49-9745-DC6103EB0EA4}" destId="{ADDE005C-690B-AC47-8EB3-13D5F7A2A727}" srcOrd="0" destOrd="0" presId="urn:microsoft.com/office/officeart/2005/8/layout/orgChart1"/>
    <dgm:cxn modelId="{17DCCC67-DB7C-694A-AA35-15A764875A56}" srcId="{CE4837A5-1288-CA4F-A355-C15910B9CAEC}" destId="{B74EC464-2ED9-C549-9810-3C2B3A8F618F}" srcOrd="4" destOrd="0" parTransId="{25C21276-B0FC-DE4C-A21E-7F53DAC83178}" sibTransId="{69B612F5-D510-B84B-B577-6D23A825E0AA}"/>
    <dgm:cxn modelId="{4AB03331-87B3-634F-B9E7-B9851D700CD9}" type="presOf" srcId="{32D95F39-9183-944A-A97E-44305F3FFAAB}" destId="{B98AA671-DF79-584D-8FB9-89274929BDA6}" srcOrd="0" destOrd="0" presId="urn:microsoft.com/office/officeart/2005/8/layout/orgChart1"/>
    <dgm:cxn modelId="{715B8BBC-8448-2A48-90D8-12B6C90D69FA}" srcId="{CE4837A5-1288-CA4F-A355-C15910B9CAEC}" destId="{8802059A-3BDF-E24A-9307-316CBA2AD31D}" srcOrd="1" destOrd="0" parTransId="{3EA88211-FFE5-9641-8FA2-B22442569D28}" sibTransId="{DBED4B1C-F8AC-6A40-B3D0-87550A6F9A6B}"/>
    <dgm:cxn modelId="{45E962BB-BADC-EF46-A2DD-7AF626B19BF6}" srcId="{CE4837A5-1288-CA4F-A355-C15910B9CAEC}" destId="{A6085D16-8018-E845-98A5-13C752C45647}" srcOrd="6" destOrd="0" parTransId="{327FAA6E-98C4-2842-A254-6074CC354767}" sibTransId="{A3AF43B6-4792-E746-BFE5-5FD9E7895BBE}"/>
    <dgm:cxn modelId="{E76957D4-CFC5-FF4F-8F85-991762AA2CE5}" type="presOf" srcId="{08B1622C-0713-DA4A-9E93-E2941411C3E7}" destId="{364925EB-A99A-2F44-86CF-F3FED74D5D98}" srcOrd="1" destOrd="0" presId="urn:microsoft.com/office/officeart/2005/8/layout/orgChart1"/>
    <dgm:cxn modelId="{C6F967EE-EA5C-254A-8EEB-2F1DBE9B6901}" type="presOf" srcId="{42D7B84F-950C-5E47-A392-19BBFFD70AD5}" destId="{94E36E05-227E-184F-95CE-F1F0E4034460}" srcOrd="1" destOrd="0" presId="urn:microsoft.com/office/officeart/2005/8/layout/orgChart1"/>
    <dgm:cxn modelId="{B30F866C-24F3-6149-9038-29814C35BFE4}" type="presOf" srcId="{83FD8529-4983-3749-BE9E-66F86844F4EA}" destId="{C057021E-FC3D-DE4F-82E5-DFABB26624BD}" srcOrd="1" destOrd="0" presId="urn:microsoft.com/office/officeart/2005/8/layout/orgChart1"/>
    <dgm:cxn modelId="{886D70DF-8A32-4444-B22E-774B5BE8DD95}" type="presOf" srcId="{E78F00FF-2420-2049-A20C-D1B394DACAB2}" destId="{2068E678-8A86-334C-8AE9-8164A3B1AAE6}" srcOrd="0" destOrd="0" presId="urn:microsoft.com/office/officeart/2005/8/layout/orgChart1"/>
    <dgm:cxn modelId="{191AAF2C-D904-BF4B-8D97-9CC62B5A21F6}" type="presOf" srcId="{31C66720-0D09-424A-8B25-7D62A0C54900}" destId="{E819C492-2A76-BA40-B0A2-68E7CE94D0F9}" srcOrd="0" destOrd="0" presId="urn:microsoft.com/office/officeart/2005/8/layout/orgChart1"/>
    <dgm:cxn modelId="{45D58A65-F7D1-4C4A-866D-C345483A3363}" srcId="{99BB85B4-C4E5-DA4E-A4D2-55E4F19A559F}" destId="{0E1D6687-AEFA-EC4E-BDA1-CDECEC6D1FAA}" srcOrd="2" destOrd="0" parTransId="{A8929A22-9B9C-0147-B09B-BD933B843F14}" sibTransId="{71D649D5-539A-0F48-9840-ED8D501475DD}"/>
    <dgm:cxn modelId="{8BEA09D9-D5D0-FD4B-AEF7-6D60D2A50CBF}" type="presOf" srcId="{08B1622C-0713-DA4A-9E93-E2941411C3E7}" destId="{7AB96F66-678F-D044-9D5B-B4B62EFF5348}" srcOrd="0" destOrd="0" presId="urn:microsoft.com/office/officeart/2005/8/layout/orgChart1"/>
    <dgm:cxn modelId="{65DA8CD4-AD5A-6042-87E3-F0BF3BABE236}" type="presOf" srcId="{C26857B4-A37C-6741-B5FD-09F04DA2ED2A}" destId="{D5CFE4A7-4441-0A4E-A8D6-A982BD9C9E02}" srcOrd="0" destOrd="0" presId="urn:microsoft.com/office/officeart/2005/8/layout/orgChart1"/>
    <dgm:cxn modelId="{9A895360-3473-9549-9C50-2AE66C1E8EDE}" srcId="{D5E4F05B-7130-C74E-AAD7-376906FF5F66}" destId="{C18C4141-50B7-C34C-BC33-6B73111B2034}" srcOrd="1" destOrd="0" parTransId="{30208C91-FC88-6241-9479-2A15F316D4BF}" sibTransId="{5D325FF4-6966-6343-BD4A-F1BDE3377001}"/>
    <dgm:cxn modelId="{EEDB610C-9D40-7A4A-AECC-A30A065A3AB7}" type="presOf" srcId="{8802059A-3BDF-E24A-9307-316CBA2AD31D}" destId="{8DDBE8BA-4F62-CC42-ABF0-BA4CFC443D8A}" srcOrd="0" destOrd="0" presId="urn:microsoft.com/office/officeart/2005/8/layout/orgChart1"/>
    <dgm:cxn modelId="{FD09D941-FF77-3D48-A04F-E9773837202B}" type="presOf" srcId="{FBD9800C-D699-E141-A778-A9B228A8372F}" destId="{191681E3-20EC-344D-9B80-BA6C3E706D4D}" srcOrd="1" destOrd="0" presId="urn:microsoft.com/office/officeart/2005/8/layout/orgChart1"/>
    <dgm:cxn modelId="{F5873062-33E0-2E4C-9DAC-B690DBBA553A}" type="presOf" srcId="{9ADF6D11-C2F5-FD4D-B804-2004D4B39E51}" destId="{E1E301A2-C682-6942-AD24-C330BD3E72F7}" srcOrd="0" destOrd="0" presId="urn:microsoft.com/office/officeart/2005/8/layout/orgChart1"/>
    <dgm:cxn modelId="{8EB8D874-D4AD-4144-9B9B-C128A19CC3D2}" type="presOf" srcId="{909731DA-5A63-B64F-A4F8-2203C86F94DA}" destId="{8B705978-4650-EF4A-8336-13700F303B79}" srcOrd="0" destOrd="0" presId="urn:microsoft.com/office/officeart/2005/8/layout/orgChart1"/>
    <dgm:cxn modelId="{03DCD68B-1A99-4042-B0EB-F62F4E470AE3}" srcId="{909731DA-5A63-B64F-A4F8-2203C86F94DA}" destId="{A177B6CE-3705-2D4D-8C7A-4629F3CE1639}" srcOrd="1" destOrd="0" parTransId="{98B293FB-0233-7648-B035-F6F400FF280B}" sibTransId="{7AAAD526-0621-4341-BF3C-AD3EDCE4B4AE}"/>
    <dgm:cxn modelId="{E333A701-CA9A-BC40-BF4C-C867EE19C924}" srcId="{83FD8529-4983-3749-BE9E-66F86844F4EA}" destId="{E78F00FF-2420-2049-A20C-D1B394DACAB2}" srcOrd="2" destOrd="0" parTransId="{054E37A0-8C9A-2C4F-85E1-BAD7DD8F9194}" sibTransId="{000F20D5-D8A3-334C-A02A-F6CCF464A120}"/>
    <dgm:cxn modelId="{2835BC96-5181-CA4E-9749-D5A89A2C57E2}" type="presOf" srcId="{A23B985E-72E4-3742-8371-0ED912F5435B}" destId="{679FFD3F-780D-C84A-BBD4-6EC4155AE11F}" srcOrd="1" destOrd="0" presId="urn:microsoft.com/office/officeart/2005/8/layout/orgChart1"/>
    <dgm:cxn modelId="{B8B3AF0B-523E-7647-B341-30FF8F4C5B57}" srcId="{99BB85B4-C4E5-DA4E-A4D2-55E4F19A559F}" destId="{23140EBD-EB6D-024E-A40F-77B5E5915C0D}" srcOrd="1" destOrd="0" parTransId="{DCFC2739-3F91-4843-AC3C-EE1C11083842}" sibTransId="{6EAAE172-4B13-ED48-8E76-DD721A8257D8}"/>
    <dgm:cxn modelId="{6D1E0D9C-9AE5-E34A-BFBE-C99F91721545}" type="presOf" srcId="{C18C4141-50B7-C34C-BC33-6B73111B2034}" destId="{050F8FDF-71EF-DA40-BCD6-5A4E49FE84FF}" srcOrd="0" destOrd="0" presId="urn:microsoft.com/office/officeart/2005/8/layout/orgChart1"/>
    <dgm:cxn modelId="{EE1D3EBF-DB67-6C4D-AC96-DB7D793412E7}" srcId="{FEE1FD1B-1651-6B40-94D6-45D387B329D3}" destId="{F312AA80-5365-7B4A-B8EA-5F83CA24D593}" srcOrd="1" destOrd="0" parTransId="{EC6FE477-9399-A044-A2CB-E98D50182307}" sibTransId="{5F6D9E95-16B4-9B42-9437-49E168CD220D}"/>
    <dgm:cxn modelId="{A05AD80E-F77B-6D43-8F3F-50D2BA3ACC35}" type="presOf" srcId="{F21BE4AA-C86E-9144-8E2E-73BCB48FAF72}" destId="{2ABAA33A-041A-0E49-9085-497CAC2C6BBD}" srcOrd="1" destOrd="0" presId="urn:microsoft.com/office/officeart/2005/8/layout/orgChart1"/>
    <dgm:cxn modelId="{E3B12AFA-0703-824D-9EFF-931B024D4EF3}" type="presOf" srcId="{8DBF6CBA-8DA6-D343-B287-7763E273FAB3}" destId="{4000F6AC-B944-5042-8D6B-31ABBD13F57B}" srcOrd="0" destOrd="0" presId="urn:microsoft.com/office/officeart/2005/8/layout/orgChart1"/>
    <dgm:cxn modelId="{986FBF32-405F-FA43-B43F-869B9236E281}" type="presOf" srcId="{964AD6A8-3CFD-4C49-A259-1C5234DF1C21}" destId="{EEE24EF8-69BD-234D-9E88-741173F0378C}" srcOrd="0" destOrd="0" presId="urn:microsoft.com/office/officeart/2005/8/layout/orgChart1"/>
    <dgm:cxn modelId="{62863F7D-5630-E643-B00E-A128C48E0852}" type="presOf" srcId="{1F517A58-FD2E-2147-A580-B72F39E05002}" destId="{D0AA59AB-AAF1-E047-83BA-C8DE68219EBD}" srcOrd="0" destOrd="0" presId="urn:microsoft.com/office/officeart/2005/8/layout/orgChart1"/>
    <dgm:cxn modelId="{AA5DF954-EB60-1846-96FD-CC5D0FDA2299}" type="presOf" srcId="{A6085D16-8018-E845-98A5-13C752C45647}" destId="{98DC9C42-DB1D-AE44-93B4-4B24A47B3DF0}" srcOrd="0" destOrd="0" presId="urn:microsoft.com/office/officeart/2005/8/layout/orgChart1"/>
    <dgm:cxn modelId="{FDC37874-AE68-D545-8265-EF3B420A9E47}" srcId="{7B9CC991-B474-E246-AA96-725124156A00}" destId="{8DBF6CBA-8DA6-D343-B287-7763E273FAB3}" srcOrd="2" destOrd="0" parTransId="{31C66720-0D09-424A-8B25-7D62A0C54900}" sibTransId="{771BFC20-9C6E-ED47-97AF-F18E167551A6}"/>
    <dgm:cxn modelId="{25B37D98-3274-E544-8417-5FC0405A0D98}" type="presOf" srcId="{25C21276-B0FC-DE4C-A21E-7F53DAC83178}" destId="{7C7D21B1-B8FE-9848-88D6-5FA439410C57}" srcOrd="0" destOrd="0" presId="urn:microsoft.com/office/officeart/2005/8/layout/orgChart1"/>
    <dgm:cxn modelId="{E033BF19-AA6D-B948-BDCC-C414E32DA8D3}" type="presOf" srcId="{0E1D6687-AEFA-EC4E-BDA1-CDECEC6D1FAA}" destId="{E9D9E596-19D2-E643-B3C6-50F14DE7717A}" srcOrd="0" destOrd="0" presId="urn:microsoft.com/office/officeart/2005/8/layout/orgChart1"/>
    <dgm:cxn modelId="{076AAE3A-41DF-E442-A361-6E1205849723}" type="presOf" srcId="{3C0652D9-3EC3-5F49-A0CF-A03A8EED64A6}" destId="{AE0A8AA2-39CD-6648-9E36-DC5428EBF015}" srcOrd="0" destOrd="0" presId="urn:microsoft.com/office/officeart/2005/8/layout/orgChart1"/>
    <dgm:cxn modelId="{EA236E28-7786-544D-9927-931B7FF68B23}" srcId="{42D7B84F-950C-5E47-A392-19BBFFD70AD5}" destId="{7B9CC991-B474-E246-AA96-725124156A00}" srcOrd="1" destOrd="0" parTransId="{CE4EFC27-37E2-E04B-B1B7-E51B87BA723F}" sibTransId="{EC41C062-337D-3442-9DAD-42F776A49215}"/>
    <dgm:cxn modelId="{B0F255BC-475C-8947-B21B-2253428EB8DB}" srcId="{CE4837A5-1288-CA4F-A355-C15910B9CAEC}" destId="{F21BE4AA-C86E-9144-8E2E-73BCB48FAF72}" srcOrd="5" destOrd="0" parTransId="{EEE2D9E1-CD28-8D4E-B10C-16404671D1E9}" sibTransId="{93280EFE-E2E1-FB4B-9DB1-EE09A5C8B347}"/>
    <dgm:cxn modelId="{A652AF60-86D8-B443-986A-201F95396161}" type="presOf" srcId="{DCFC2739-3F91-4843-AC3C-EE1C11083842}" destId="{217CDE67-DDF3-DD44-99D4-559AFC8C4227}" srcOrd="0" destOrd="0" presId="urn:microsoft.com/office/officeart/2005/8/layout/orgChart1"/>
    <dgm:cxn modelId="{C43152E3-B2EB-7E41-A7E5-A0B6600F438D}" type="presOf" srcId="{1B723EC7-19AF-1249-82D5-3308CED89644}" destId="{6CFD024A-6E3E-C74F-A1E4-DAA3E3350F49}" srcOrd="0" destOrd="0" presId="urn:microsoft.com/office/officeart/2005/8/layout/orgChart1"/>
    <dgm:cxn modelId="{155A11E0-4E6F-4E43-B008-09B2A55D2020}" type="presOf" srcId="{E266E0D7-9943-F94A-8284-4F58A44BE86C}" destId="{8137981B-2BBE-3348-9421-EF865825A35B}" srcOrd="0" destOrd="0" presId="urn:microsoft.com/office/officeart/2005/8/layout/orgChart1"/>
    <dgm:cxn modelId="{2DAFE47C-9628-F940-AC80-8A477BD785EC}" type="presOf" srcId="{2B53EB0E-FBFE-DC45-854B-8DDEBCD3D5CE}" destId="{01ED003D-490C-144E-9249-EF3DDF0526B0}" srcOrd="0" destOrd="0" presId="urn:microsoft.com/office/officeart/2005/8/layout/orgChart1"/>
    <dgm:cxn modelId="{2C38048F-716F-E34F-852F-AC11D77279A7}" type="presOf" srcId="{C18C4141-50B7-C34C-BC33-6B73111B2034}" destId="{392D8C67-BCDC-1F4F-BBC7-1991D7B60D84}" srcOrd="1" destOrd="0" presId="urn:microsoft.com/office/officeart/2005/8/layout/orgChart1"/>
    <dgm:cxn modelId="{54E91042-BBBD-6C46-8C5B-CC12DD6EC61F}" srcId="{FEE1FD1B-1651-6B40-94D6-45D387B329D3}" destId="{D5E4F05B-7130-C74E-AAD7-376906FF5F66}" srcOrd="0" destOrd="0" parTransId="{67B00F82-CF9E-6F40-A33D-4181435E89E7}" sibTransId="{5F3D2221-89A3-FC42-A113-9AEA21EC7062}"/>
    <dgm:cxn modelId="{FBD3B51A-7AA1-044A-8084-F360F8B16C49}" type="presOf" srcId="{30208C91-FC88-6241-9479-2A15F316D4BF}" destId="{D522B1B9-DD26-494C-B7C1-54468213FE1B}" srcOrd="0" destOrd="0" presId="urn:microsoft.com/office/officeart/2005/8/layout/orgChart1"/>
    <dgm:cxn modelId="{3C0B458D-A6D0-DD43-A884-1B2DD38DF871}" type="presOf" srcId="{9ADF6D11-C2F5-FD4D-B804-2004D4B39E51}" destId="{A3B04B10-6733-EC48-9C77-12B709413340}" srcOrd="1" destOrd="0" presId="urn:microsoft.com/office/officeart/2005/8/layout/orgChart1"/>
    <dgm:cxn modelId="{9DFDC3EB-EAF2-2848-984E-7AC759088A60}" srcId="{A177B6CE-3705-2D4D-8C7A-4629F3CE1639}" destId="{1B723EC7-19AF-1249-82D5-3308CED89644}" srcOrd="2" destOrd="0" parTransId="{32D95F39-9183-944A-A97E-44305F3FFAAB}" sibTransId="{0EEB2FD7-D635-974F-A83E-6F403CB9EA0F}"/>
    <dgm:cxn modelId="{8E3A1501-90CF-8D49-BEC2-6004E4B9BB12}" type="presOf" srcId="{299AB070-C648-8946-9879-C285508DBC67}" destId="{121D6F2C-4540-414A-8A9C-F673B686A182}" srcOrd="0" destOrd="0" presId="urn:microsoft.com/office/officeart/2005/8/layout/orgChart1"/>
    <dgm:cxn modelId="{3DA76539-C817-6D4D-8759-160ED8ED2CEE}" srcId="{CE4837A5-1288-CA4F-A355-C15910B9CAEC}" destId="{8B5BA8E1-7194-BD49-9745-DC6103EB0EA4}" srcOrd="0" destOrd="0" parTransId="{104A1396-35B6-0D43-B495-C5619AD69BDA}" sibTransId="{D20FC8E2-B49E-E74A-BD7F-6A20F9151050}"/>
    <dgm:cxn modelId="{27A04C24-0677-9C40-8D6C-F189111A1A15}" type="presOf" srcId="{AE734915-E2B1-654A-A71C-E1CC74C2621D}" destId="{93AEE1A1-0DDE-F447-A467-EF57727CC249}" srcOrd="0" destOrd="0" presId="urn:microsoft.com/office/officeart/2005/8/layout/orgChart1"/>
    <dgm:cxn modelId="{C814A696-A47A-C340-9E87-59BE7537155E}" srcId="{08B1622C-0713-DA4A-9E93-E2941411C3E7}" destId="{909731DA-5A63-B64F-A4F8-2203C86F94DA}" srcOrd="0" destOrd="0" parTransId="{D3A775E1-A20C-F946-A9B2-3865A382B159}" sibTransId="{00FEF991-796C-9047-B680-1EEA7289E1E6}"/>
    <dgm:cxn modelId="{F49E47AA-A393-2B4C-8433-FC1942CBF893}" type="presOf" srcId="{1A67E5AC-410B-6748-8893-C83F223E33D5}" destId="{72AD3BE2-1333-B64B-9999-3E02E040CF1A}" srcOrd="1" destOrd="0" presId="urn:microsoft.com/office/officeart/2005/8/layout/orgChart1"/>
    <dgm:cxn modelId="{079C41CD-00C0-8049-B151-1BBE2D021C8C}" srcId="{D5E4F05B-7130-C74E-AAD7-376906FF5F66}" destId="{3C0652D9-3EC3-5F49-A0CF-A03A8EED64A6}" srcOrd="0" destOrd="0" parTransId="{C26857B4-A37C-6741-B5FD-09F04DA2ED2A}" sibTransId="{02517F0C-0474-654A-9133-9AF9C0CB3642}"/>
    <dgm:cxn modelId="{24FBE044-54EF-774C-B819-E943864A6FDD}" type="presOf" srcId="{0E1D6687-AEFA-EC4E-BDA1-CDECEC6D1FAA}" destId="{75283C50-1CA9-9D4C-83BD-46FB84C447CF}" srcOrd="1" destOrd="0" presId="urn:microsoft.com/office/officeart/2005/8/layout/orgChart1"/>
    <dgm:cxn modelId="{1FC847EB-09A4-1947-A7E6-4B3DDC675B4E}" type="presOf" srcId="{540B4BD3-FF41-4B43-BDBD-8FA1CF794C40}" destId="{1B61DC02-4F3D-3749-8C9A-0E47DC39D614}" srcOrd="0" destOrd="0" presId="urn:microsoft.com/office/officeart/2005/8/layout/orgChart1"/>
    <dgm:cxn modelId="{348B5503-A471-0241-8399-B75820BC6444}" type="presOf" srcId="{D49C3843-C54B-E149-A7E4-2B8C04D8106A}" destId="{CA3D7791-5764-AF42-8E05-5357F6ED5B9A}" srcOrd="0" destOrd="0" presId="urn:microsoft.com/office/officeart/2005/8/layout/orgChart1"/>
    <dgm:cxn modelId="{36AE69E2-FA73-2042-AC43-E3D2A3A41A22}" type="presOf" srcId="{EEE2D9E1-CD28-8D4E-B10C-16404671D1E9}" destId="{62D08049-B390-B54D-B05D-1270BB511FD7}" srcOrd="0" destOrd="0" presId="urn:microsoft.com/office/officeart/2005/8/layout/orgChart1"/>
    <dgm:cxn modelId="{B465BA7B-871E-2347-8CCF-166206734561}" srcId="{F312AA80-5365-7B4A-B8EA-5F83CA24D593}" destId="{4D999B70-5DD8-9043-80D8-396EEA872E81}" srcOrd="0" destOrd="0" parTransId="{25C220CD-1F08-5142-8285-743F7FFB1717}" sibTransId="{1A93CE75-7DEE-D641-A295-128004793E0C}"/>
    <dgm:cxn modelId="{A389C084-FFB3-3849-87F2-3FA57B76A3F1}" type="presOf" srcId="{8B5BA8E1-7194-BD49-9745-DC6103EB0EA4}" destId="{2557A966-86CC-CE45-98F3-4BDF656AE51C}" srcOrd="1" destOrd="0" presId="urn:microsoft.com/office/officeart/2005/8/layout/orgChart1"/>
    <dgm:cxn modelId="{AB08EF86-F12A-AC45-A6BE-93B44C7DCDB9}" type="presOf" srcId="{B74EC464-2ED9-C549-9810-3C2B3A8F618F}" destId="{F4DA113B-AE82-524E-AAC3-C664F32E99AC}" srcOrd="0" destOrd="0" presId="urn:microsoft.com/office/officeart/2005/8/layout/orgChart1"/>
    <dgm:cxn modelId="{65076A9E-C733-CE4B-A285-20B9DDC0A989}" type="presOf" srcId="{1B723EC7-19AF-1249-82D5-3308CED89644}" destId="{43FC87F0-73D5-C145-9F17-D0A85E25EF9E}" srcOrd="1" destOrd="0" presId="urn:microsoft.com/office/officeart/2005/8/layout/orgChart1"/>
    <dgm:cxn modelId="{A091CF3E-E06C-DD48-8E31-E69C6FBA628B}" type="presOf" srcId="{FEE1FD1B-1651-6B40-94D6-45D387B329D3}" destId="{EBB2E77A-26A3-8D4B-9C56-E3F2BF12F0A2}" srcOrd="1" destOrd="0" presId="urn:microsoft.com/office/officeart/2005/8/layout/orgChart1"/>
    <dgm:cxn modelId="{C2DF456B-117E-6549-9E9D-13972A2AA61E}" srcId="{909731DA-5A63-B64F-A4F8-2203C86F94DA}" destId="{99BB85B4-C4E5-DA4E-A4D2-55E4F19A559F}" srcOrd="0" destOrd="0" parTransId="{2443F4D6-6578-FA4A-BA1C-F49486884C06}" sibTransId="{70561AD1-C3A9-6447-B1D6-F20B816D47FF}"/>
    <dgm:cxn modelId="{3EDD2C3C-737C-E648-8184-F7B1446E664C}" srcId="{F312AA80-5365-7B4A-B8EA-5F83CA24D593}" destId="{3A52393D-F39E-8F45-B32B-5C85699AAF9B}" srcOrd="2" destOrd="0" parTransId="{3CE2265B-E6A5-A04D-A572-580C1683351D}" sibTransId="{F32628E3-B405-1D4D-A598-66EF95ABF12D}"/>
    <dgm:cxn modelId="{05DB7A20-C75B-CC4D-A1F3-AD303BF4F137}" srcId="{F312AA80-5365-7B4A-B8EA-5F83CA24D593}" destId="{9ADF6D11-C2F5-FD4D-B804-2004D4B39E51}" srcOrd="1" destOrd="0" parTransId="{E5E98303-118A-8B42-A63E-6506016F315A}" sibTransId="{9CFA6F1B-96C8-5942-8086-1FB7E51FD289}"/>
    <dgm:cxn modelId="{03B3868B-7A2B-A94C-9DD3-68EF666380E0}" type="presOf" srcId="{D4D00F36-3669-8447-8825-334C0B04DDC6}" destId="{B6DBBC47-0F37-9B4C-9838-FF7C950C6175}" srcOrd="0" destOrd="0" presId="urn:microsoft.com/office/officeart/2005/8/layout/orgChart1"/>
    <dgm:cxn modelId="{C5DF61B7-0395-0149-89C9-BA889E9E3D59}" type="presOf" srcId="{98B293FB-0233-7648-B035-F6F400FF280B}" destId="{2AFE2C4E-57E5-FF4D-9033-EE5427087509}" srcOrd="0" destOrd="0" presId="urn:microsoft.com/office/officeart/2005/8/layout/orgChart1"/>
    <dgm:cxn modelId="{151629B1-6485-884A-BB39-0875D8FC6144}" type="presOf" srcId="{4D999B70-5DD8-9043-80D8-396EEA872E81}" destId="{84BFAA1D-316E-FA4F-A610-A93120D0B16B}" srcOrd="1" destOrd="0" presId="urn:microsoft.com/office/officeart/2005/8/layout/orgChart1"/>
    <dgm:cxn modelId="{C2B82ABC-CE73-6045-9B68-36350B7CE2C2}" type="presOf" srcId="{ED3999D2-4071-844C-BD31-D3633E14080F}" destId="{94FB6558-1362-3744-8078-68B40D37F8FD}" srcOrd="0" destOrd="0" presId="urn:microsoft.com/office/officeart/2005/8/layout/orgChart1"/>
    <dgm:cxn modelId="{43956739-7795-5C4D-862D-CC11B78D0423}" type="presOf" srcId="{2B53EB0E-FBFE-DC45-854B-8DDEBCD3D5CE}" destId="{2D5AF3E0-4746-654D-A5F2-34F132C6CA34}" srcOrd="1" destOrd="0" presId="urn:microsoft.com/office/officeart/2005/8/layout/orgChart1"/>
    <dgm:cxn modelId="{7EAC0E12-AE4D-BB41-877A-6CD9D1DCFD16}" type="presOf" srcId="{96E0A006-ECC5-B041-BA9D-4141E8DE5018}" destId="{2E4A5106-F59E-6A4E-BEA5-F4F616E19F07}" srcOrd="0" destOrd="0" presId="urn:microsoft.com/office/officeart/2005/8/layout/orgChart1"/>
    <dgm:cxn modelId="{6D6AB7BA-D68C-BA40-A774-96BFC39D4C88}" type="presOf" srcId="{2754A073-C4FB-FA41-9F36-172B2AEED7EF}" destId="{34D0AC6F-7796-DB40-BADD-6DC51ED8F4AE}" srcOrd="0" destOrd="0" presId="urn:microsoft.com/office/officeart/2005/8/layout/orgChart1"/>
    <dgm:cxn modelId="{9F128CBF-48D9-984B-9B48-BE5E81A3A65F}" type="presOf" srcId="{104BF9B6-FD7F-3C4C-ABF5-82315C026383}" destId="{69CDC33E-93AD-CB42-8882-9651C1A1C8A4}" srcOrd="0" destOrd="0" presId="urn:microsoft.com/office/officeart/2005/8/layout/orgChart1"/>
    <dgm:cxn modelId="{AFA15F02-0626-A345-A72E-88A0A198C311}" type="presOf" srcId="{D3A775E1-A20C-F946-A9B2-3865A382B159}" destId="{B873E63E-502F-814C-ABA7-B1F39B751089}" srcOrd="0" destOrd="0" presId="urn:microsoft.com/office/officeart/2005/8/layout/orgChart1"/>
    <dgm:cxn modelId="{353BFF22-8D37-0B40-ABC7-0C0573458DAB}" type="presOf" srcId="{FEE1FD1B-1651-6B40-94D6-45D387B329D3}" destId="{59027BE4-1E27-D641-96AB-D1A0E87978FE}" srcOrd="0" destOrd="0" presId="urn:microsoft.com/office/officeart/2005/8/layout/orgChart1"/>
    <dgm:cxn modelId="{285C810B-4CB1-2E48-84B4-29FBC184C691}" type="presOf" srcId="{83FD8529-4983-3749-BE9E-66F86844F4EA}" destId="{4E77185A-7B38-F948-BB21-9415B1033AAB}" srcOrd="0" destOrd="0" presId="urn:microsoft.com/office/officeart/2005/8/layout/orgChart1"/>
    <dgm:cxn modelId="{E05EA2BB-81D4-0D46-A127-EE119124CF6F}" srcId="{F312AA80-5365-7B4A-B8EA-5F83CA24D593}" destId="{FBD9800C-D699-E141-A778-A9B228A8372F}" srcOrd="3" destOrd="0" parTransId="{96AE9039-0BFB-134E-B8DA-3D83D9F4AAD9}" sibTransId="{CF636F06-EB15-E24E-AF54-A45ECD228C8B}"/>
    <dgm:cxn modelId="{1D1ED22E-30B1-024F-BD6A-4D895884D7C9}" type="presOf" srcId="{CE4EFC27-37E2-E04B-B1B7-E51B87BA723F}" destId="{A5AD726F-19B8-D449-B4DD-FD540E87877E}" srcOrd="0" destOrd="0" presId="urn:microsoft.com/office/officeart/2005/8/layout/orgChart1"/>
    <dgm:cxn modelId="{7BEA0C7B-4AE9-8044-BD83-60415EDB9FCA}" type="presOf" srcId="{7B9CC991-B474-E246-AA96-725124156A00}" destId="{A40A138D-C14C-B24D-B582-BA87C6463F52}" srcOrd="1" destOrd="0" presId="urn:microsoft.com/office/officeart/2005/8/layout/orgChart1"/>
    <dgm:cxn modelId="{C1140569-A077-B746-9669-D54DA42255F8}" type="presOf" srcId="{D5E4F05B-7130-C74E-AAD7-376906FF5F66}" destId="{F0B3AAE9-7452-904B-A873-D4A1FFF0F927}" srcOrd="0" destOrd="0" presId="urn:microsoft.com/office/officeart/2005/8/layout/orgChart1"/>
    <dgm:cxn modelId="{1064854C-231F-484C-918F-9F60E2784A1E}" srcId="{CE4837A5-1288-CA4F-A355-C15910B9CAEC}" destId="{22B92638-461F-1B48-9D1D-4D1750226A9D}" srcOrd="3" destOrd="0" parTransId="{D49C3843-C54B-E149-A7E4-2B8C04D8106A}" sibTransId="{4DC7520F-196F-734E-9EF6-C418111C6929}"/>
    <dgm:cxn modelId="{E20F261D-B8AE-F94C-B87B-A3B764DE84D1}" type="presOf" srcId="{97FAB619-5C62-924A-89F7-BE5FF620D583}" destId="{944E6723-A2A8-8145-A6FE-5572B3F0D9A7}" srcOrd="0" destOrd="0" presId="urn:microsoft.com/office/officeart/2005/8/layout/orgChart1"/>
    <dgm:cxn modelId="{6C779331-FA3E-6D43-98CB-AA1E39D1CE8E}" type="presOf" srcId="{FBD9800C-D699-E141-A778-A9B228A8372F}" destId="{1C7D7F90-2353-7A4B-B4B2-4F98D8C2A65A}" srcOrd="0" destOrd="0" presId="urn:microsoft.com/office/officeart/2005/8/layout/orgChart1"/>
    <dgm:cxn modelId="{564F5B15-7C64-B94F-9EF2-7E656812DA89}" type="presOf" srcId="{104A1396-35B6-0D43-B495-C5619AD69BDA}" destId="{FA7FDCB6-2F1C-4240-9B6F-CBEC65594017}" srcOrd="0" destOrd="0" presId="urn:microsoft.com/office/officeart/2005/8/layout/orgChart1"/>
    <dgm:cxn modelId="{10444ACB-921C-6D4A-B986-2CBC72D69F10}" srcId="{7B9CC991-B474-E246-AA96-725124156A00}" destId="{BFC33CF9-0F4F-6C4D-BC4C-9AAEB7D3132A}" srcOrd="0" destOrd="0" parTransId="{97FAB619-5C62-924A-89F7-BE5FF620D583}" sibTransId="{BC233D41-91C4-F745-A368-B015D73BDFDE}"/>
    <dgm:cxn modelId="{32ED3D16-ABBD-C543-ADA5-493D7BF6933E}" type="presOf" srcId="{964AD6A8-3CFD-4C49-A259-1C5234DF1C21}" destId="{E38859BE-3663-FC4F-BD34-BAC61E580102}" srcOrd="1" destOrd="0" presId="urn:microsoft.com/office/officeart/2005/8/layout/orgChart1"/>
    <dgm:cxn modelId="{CB73ED91-5A7A-8341-9852-05156068E19A}" type="presOf" srcId="{227E79A1-2938-1C44-8475-53EDC7EA6FF9}" destId="{00DBF3F6-8378-7040-B677-97CF887D0EEB}" srcOrd="0" destOrd="0" presId="urn:microsoft.com/office/officeart/2005/8/layout/orgChart1"/>
    <dgm:cxn modelId="{B2F59934-E7C4-3E46-A1AB-4942CDD2DC5C}" type="presOf" srcId="{EC6FE477-9399-A044-A2CB-E98D50182307}" destId="{A418CB08-0B84-724B-867E-61058E9E9CE9}" srcOrd="0" destOrd="0" presId="urn:microsoft.com/office/officeart/2005/8/layout/orgChart1"/>
    <dgm:cxn modelId="{73727532-D35D-FB4E-B2CA-4D0AB99FD776}" type="presParOf" srcId="{8DAD9BD8-EAF7-4948-AEAB-4B93B8F5E3CE}" destId="{597077E8-FFAB-E347-8643-8F32E615B2ED}" srcOrd="0" destOrd="0" presId="urn:microsoft.com/office/officeart/2005/8/layout/orgChart1"/>
    <dgm:cxn modelId="{C423B65B-BCC2-484E-A4C4-EC8353CC3C53}" type="presParOf" srcId="{597077E8-FFAB-E347-8643-8F32E615B2ED}" destId="{8C3955BD-5127-DB4D-8612-CF9058AB299D}" srcOrd="0" destOrd="0" presId="urn:microsoft.com/office/officeart/2005/8/layout/orgChart1"/>
    <dgm:cxn modelId="{2ED65486-FF22-AE4D-B2FA-1A4705B33DE8}" type="presParOf" srcId="{8C3955BD-5127-DB4D-8612-CF9058AB299D}" destId="{7AB96F66-678F-D044-9D5B-B4B62EFF5348}" srcOrd="0" destOrd="0" presId="urn:microsoft.com/office/officeart/2005/8/layout/orgChart1"/>
    <dgm:cxn modelId="{2C3FE553-BF76-CD46-8463-96E23F4000A8}" type="presParOf" srcId="{8C3955BD-5127-DB4D-8612-CF9058AB299D}" destId="{364925EB-A99A-2F44-86CF-F3FED74D5D98}" srcOrd="1" destOrd="0" presId="urn:microsoft.com/office/officeart/2005/8/layout/orgChart1"/>
    <dgm:cxn modelId="{1FB2E66C-68AE-0C43-BFA3-5EA965D2E602}" type="presParOf" srcId="{597077E8-FFAB-E347-8643-8F32E615B2ED}" destId="{B878A005-2C2F-0F46-9C8F-060DAD329D78}" srcOrd="1" destOrd="0" presId="urn:microsoft.com/office/officeart/2005/8/layout/orgChart1"/>
    <dgm:cxn modelId="{88BDBA7C-67C8-DD4D-B4CD-62CBCB2744A2}" type="presParOf" srcId="{B878A005-2C2F-0F46-9C8F-060DAD329D78}" destId="{B873E63E-502F-814C-ABA7-B1F39B751089}" srcOrd="0" destOrd="0" presId="urn:microsoft.com/office/officeart/2005/8/layout/orgChart1"/>
    <dgm:cxn modelId="{982B11CC-2EF4-814C-B531-A562871E850A}" type="presParOf" srcId="{B878A005-2C2F-0F46-9C8F-060DAD329D78}" destId="{4CE704B4-5C3A-AF48-81F1-279C8EF5F723}" srcOrd="1" destOrd="0" presId="urn:microsoft.com/office/officeart/2005/8/layout/orgChart1"/>
    <dgm:cxn modelId="{B3840200-9354-B24D-BB3A-9A4B104DE15F}" type="presParOf" srcId="{4CE704B4-5C3A-AF48-81F1-279C8EF5F723}" destId="{153359DF-63A6-8841-A688-C7F5FF1B2204}" srcOrd="0" destOrd="0" presId="urn:microsoft.com/office/officeart/2005/8/layout/orgChart1"/>
    <dgm:cxn modelId="{1BBD7FA7-8068-1C4B-B9C6-54371AA09973}" type="presParOf" srcId="{153359DF-63A6-8841-A688-C7F5FF1B2204}" destId="{8B705978-4650-EF4A-8336-13700F303B79}" srcOrd="0" destOrd="0" presId="urn:microsoft.com/office/officeart/2005/8/layout/orgChart1"/>
    <dgm:cxn modelId="{33945CCB-FC65-B244-A2BF-02524E07FFFC}" type="presParOf" srcId="{153359DF-63A6-8841-A688-C7F5FF1B2204}" destId="{9C6462A1-FB46-104D-BB91-ABFD3689C67B}" srcOrd="1" destOrd="0" presId="urn:microsoft.com/office/officeart/2005/8/layout/orgChart1"/>
    <dgm:cxn modelId="{16EA8D50-F96A-0E4F-A380-F67E125D7377}" type="presParOf" srcId="{4CE704B4-5C3A-AF48-81F1-279C8EF5F723}" destId="{1223F7E7-2217-6D42-A6BF-D534BC37D07A}" srcOrd="1" destOrd="0" presId="urn:microsoft.com/office/officeart/2005/8/layout/orgChart1"/>
    <dgm:cxn modelId="{106C0317-058F-3C41-8910-56B6C6DC4708}" type="presParOf" srcId="{1223F7E7-2217-6D42-A6BF-D534BC37D07A}" destId="{2BDC61EA-CE37-314F-AC2A-0D6690557CB0}" srcOrd="0" destOrd="0" presId="urn:microsoft.com/office/officeart/2005/8/layout/orgChart1"/>
    <dgm:cxn modelId="{F67681DA-657E-824F-B0C7-114C868CE4B1}" type="presParOf" srcId="{1223F7E7-2217-6D42-A6BF-D534BC37D07A}" destId="{8EC66E20-3AA6-3346-A74C-D8A561E4B99E}" srcOrd="1" destOrd="0" presId="urn:microsoft.com/office/officeart/2005/8/layout/orgChart1"/>
    <dgm:cxn modelId="{57C4D6F6-81ED-FD42-AA7F-864CE79497E7}" type="presParOf" srcId="{8EC66E20-3AA6-3346-A74C-D8A561E4B99E}" destId="{83911E6B-D9D3-B34F-81D5-A848A1086D26}" srcOrd="0" destOrd="0" presId="urn:microsoft.com/office/officeart/2005/8/layout/orgChart1"/>
    <dgm:cxn modelId="{BF17A31B-8D35-D943-934B-563F4C191189}" type="presParOf" srcId="{83911E6B-D9D3-B34F-81D5-A848A1086D26}" destId="{7856D2F4-7567-1D40-9619-7060402A9355}" srcOrd="0" destOrd="0" presId="urn:microsoft.com/office/officeart/2005/8/layout/orgChart1"/>
    <dgm:cxn modelId="{514323A0-54A2-E34B-91B7-9706ACB4F07C}" type="presParOf" srcId="{83911E6B-D9D3-B34F-81D5-A848A1086D26}" destId="{1FF30FD3-4B77-5943-831B-2A48E91AC4AC}" srcOrd="1" destOrd="0" presId="urn:microsoft.com/office/officeart/2005/8/layout/orgChart1"/>
    <dgm:cxn modelId="{BC3EE23B-C55A-1540-AED4-BADC795D518D}" type="presParOf" srcId="{8EC66E20-3AA6-3346-A74C-D8A561E4B99E}" destId="{0A85B098-D64C-D84A-BAB8-C08FCC6ABACA}" srcOrd="1" destOrd="0" presId="urn:microsoft.com/office/officeart/2005/8/layout/orgChart1"/>
    <dgm:cxn modelId="{B7F9B8B2-D288-CA4F-8B30-005115622155}" type="presParOf" srcId="{0A85B098-D64C-D84A-BAB8-C08FCC6ABACA}" destId="{1B61DC02-4F3D-3749-8C9A-0E47DC39D614}" srcOrd="0" destOrd="0" presId="urn:microsoft.com/office/officeart/2005/8/layout/orgChart1"/>
    <dgm:cxn modelId="{87B683E4-50F1-184C-84B3-013729AB6134}" type="presParOf" srcId="{0A85B098-D64C-D84A-BAB8-C08FCC6ABACA}" destId="{14038112-19E9-FA45-8B91-43CE6609F1B6}" srcOrd="1" destOrd="0" presId="urn:microsoft.com/office/officeart/2005/8/layout/orgChart1"/>
    <dgm:cxn modelId="{9CE8BC96-8EEE-8A46-8812-A0F0E0137A00}" type="presParOf" srcId="{14038112-19E9-FA45-8B91-43CE6609F1B6}" destId="{7C00FFD9-F546-8244-8473-7E6327BB9814}" srcOrd="0" destOrd="0" presId="urn:microsoft.com/office/officeart/2005/8/layout/orgChart1"/>
    <dgm:cxn modelId="{61C35457-81B2-E944-97B9-F772F7114162}" type="presParOf" srcId="{7C00FFD9-F546-8244-8473-7E6327BB9814}" destId="{01ED003D-490C-144E-9249-EF3DDF0526B0}" srcOrd="0" destOrd="0" presId="urn:microsoft.com/office/officeart/2005/8/layout/orgChart1"/>
    <dgm:cxn modelId="{84192738-EFBE-F649-9382-AA1DEDED4B58}" type="presParOf" srcId="{7C00FFD9-F546-8244-8473-7E6327BB9814}" destId="{2D5AF3E0-4746-654D-A5F2-34F132C6CA34}" srcOrd="1" destOrd="0" presId="urn:microsoft.com/office/officeart/2005/8/layout/orgChart1"/>
    <dgm:cxn modelId="{7037117A-5373-5743-B2D3-0D2FDD3C9A1A}" type="presParOf" srcId="{14038112-19E9-FA45-8B91-43CE6609F1B6}" destId="{C219BE33-7EC1-A147-ABE0-4A5B697680B1}" srcOrd="1" destOrd="0" presId="urn:microsoft.com/office/officeart/2005/8/layout/orgChart1"/>
    <dgm:cxn modelId="{A191E605-F10C-A442-9FD0-0C9C4ADD69E2}" type="presParOf" srcId="{14038112-19E9-FA45-8B91-43CE6609F1B6}" destId="{ED7F90CE-56F4-F548-8E88-60AAC82E76C5}" srcOrd="2" destOrd="0" presId="urn:microsoft.com/office/officeart/2005/8/layout/orgChart1"/>
    <dgm:cxn modelId="{7E6E914D-5FDB-894D-8726-97F9CB4C125C}" type="presParOf" srcId="{0A85B098-D64C-D84A-BAB8-C08FCC6ABACA}" destId="{217CDE67-DDF3-DD44-99D4-559AFC8C4227}" srcOrd="2" destOrd="0" presId="urn:microsoft.com/office/officeart/2005/8/layout/orgChart1"/>
    <dgm:cxn modelId="{BD1B780C-7BA4-8747-95D6-D7382DF6C9C7}" type="presParOf" srcId="{0A85B098-D64C-D84A-BAB8-C08FCC6ABACA}" destId="{FAF4AEEC-1ECD-384D-850D-AF68F26F8D07}" srcOrd="3" destOrd="0" presId="urn:microsoft.com/office/officeart/2005/8/layout/orgChart1"/>
    <dgm:cxn modelId="{B9F17604-0A65-5C46-8C60-D29F6BE67B21}" type="presParOf" srcId="{FAF4AEEC-1ECD-384D-850D-AF68F26F8D07}" destId="{2E1A4A26-3707-D54E-9F93-FEC870A9C5E8}" srcOrd="0" destOrd="0" presId="urn:microsoft.com/office/officeart/2005/8/layout/orgChart1"/>
    <dgm:cxn modelId="{F72213B9-3FC6-7341-B909-F271D0F9C4EE}" type="presParOf" srcId="{2E1A4A26-3707-D54E-9F93-FEC870A9C5E8}" destId="{0BBD6B96-3C44-5E4F-B961-0BD7B8AD06E8}" srcOrd="0" destOrd="0" presId="urn:microsoft.com/office/officeart/2005/8/layout/orgChart1"/>
    <dgm:cxn modelId="{E3BD21A1-0A62-AD45-9FEE-7C4B36FE0C32}" type="presParOf" srcId="{2E1A4A26-3707-D54E-9F93-FEC870A9C5E8}" destId="{9CE1F367-8C1D-B84B-80C7-8E5C52C6C65D}" srcOrd="1" destOrd="0" presId="urn:microsoft.com/office/officeart/2005/8/layout/orgChart1"/>
    <dgm:cxn modelId="{BDDA60BE-8E64-8E47-B732-5CFA0B87B6FA}" type="presParOf" srcId="{FAF4AEEC-1ECD-384D-850D-AF68F26F8D07}" destId="{F6B3A539-13D1-3446-925E-56EDC98634A2}" srcOrd="1" destOrd="0" presId="urn:microsoft.com/office/officeart/2005/8/layout/orgChart1"/>
    <dgm:cxn modelId="{F1EF5BA8-4A82-2548-95E4-86BC210DD8AE}" type="presParOf" srcId="{FAF4AEEC-1ECD-384D-850D-AF68F26F8D07}" destId="{3BD5F170-DFA2-5A40-8714-F59B9CC81858}" srcOrd="2" destOrd="0" presId="urn:microsoft.com/office/officeart/2005/8/layout/orgChart1"/>
    <dgm:cxn modelId="{2D9F06A0-F377-0B44-AC75-4782507A3967}" type="presParOf" srcId="{0A85B098-D64C-D84A-BAB8-C08FCC6ABACA}" destId="{C3AF599F-2015-4F45-AEAB-5835F676E732}" srcOrd="4" destOrd="0" presId="urn:microsoft.com/office/officeart/2005/8/layout/orgChart1"/>
    <dgm:cxn modelId="{FAAD0092-3885-8342-AD34-FC9AE83DA234}" type="presParOf" srcId="{0A85B098-D64C-D84A-BAB8-C08FCC6ABACA}" destId="{DE4CB0D1-8A01-B248-A7CB-75422300F507}" srcOrd="5" destOrd="0" presId="urn:microsoft.com/office/officeart/2005/8/layout/orgChart1"/>
    <dgm:cxn modelId="{F3A0D290-F011-084B-B436-28F2B2DC9BC9}" type="presParOf" srcId="{DE4CB0D1-8A01-B248-A7CB-75422300F507}" destId="{E623151D-EDB0-FD4A-842B-87D33F7AF4E9}" srcOrd="0" destOrd="0" presId="urn:microsoft.com/office/officeart/2005/8/layout/orgChart1"/>
    <dgm:cxn modelId="{E8C3FD77-4CAC-1744-A509-C16931752658}" type="presParOf" srcId="{E623151D-EDB0-FD4A-842B-87D33F7AF4E9}" destId="{E9D9E596-19D2-E643-B3C6-50F14DE7717A}" srcOrd="0" destOrd="0" presId="urn:microsoft.com/office/officeart/2005/8/layout/orgChart1"/>
    <dgm:cxn modelId="{91ABD078-423D-0448-A8EE-8494CEB1FB3B}" type="presParOf" srcId="{E623151D-EDB0-FD4A-842B-87D33F7AF4E9}" destId="{75283C50-1CA9-9D4C-83BD-46FB84C447CF}" srcOrd="1" destOrd="0" presId="urn:microsoft.com/office/officeart/2005/8/layout/orgChart1"/>
    <dgm:cxn modelId="{529D1D44-A375-E74A-BF1D-ACC5ADF90D96}" type="presParOf" srcId="{DE4CB0D1-8A01-B248-A7CB-75422300F507}" destId="{4A70DFA7-588F-CF4A-8B74-F1B71C99740A}" srcOrd="1" destOrd="0" presId="urn:microsoft.com/office/officeart/2005/8/layout/orgChart1"/>
    <dgm:cxn modelId="{10803DC8-AF1E-0542-9AAA-B4B69B21A7EA}" type="presParOf" srcId="{DE4CB0D1-8A01-B248-A7CB-75422300F507}" destId="{53E084D9-8FDF-B14C-AD70-39CAE5E3A570}" srcOrd="2" destOrd="0" presId="urn:microsoft.com/office/officeart/2005/8/layout/orgChart1"/>
    <dgm:cxn modelId="{56A63503-54E6-C94B-94F8-E779EB1D0E20}" type="presParOf" srcId="{0A85B098-D64C-D84A-BAB8-C08FCC6ABACA}" destId="{34D0AC6F-7796-DB40-BADD-6DC51ED8F4AE}" srcOrd="6" destOrd="0" presId="urn:microsoft.com/office/officeart/2005/8/layout/orgChart1"/>
    <dgm:cxn modelId="{048F7780-A63E-764D-9036-ABA05B96C211}" type="presParOf" srcId="{0A85B098-D64C-D84A-BAB8-C08FCC6ABACA}" destId="{3DCBF842-CFBD-0E43-8872-2DF85E3AA2DA}" srcOrd="7" destOrd="0" presId="urn:microsoft.com/office/officeart/2005/8/layout/orgChart1"/>
    <dgm:cxn modelId="{46E597A5-1213-F34E-8F48-244E78C19F85}" type="presParOf" srcId="{3DCBF842-CFBD-0E43-8872-2DF85E3AA2DA}" destId="{B88F08A2-4B2A-0C4B-B95E-FA315CEFA8A2}" srcOrd="0" destOrd="0" presId="urn:microsoft.com/office/officeart/2005/8/layout/orgChart1"/>
    <dgm:cxn modelId="{5776D99D-DF14-964B-9A84-6095716346B2}" type="presParOf" srcId="{B88F08A2-4B2A-0C4B-B95E-FA315CEFA8A2}" destId="{BADDF87E-A942-C94D-BC10-22C0C954C913}" srcOrd="0" destOrd="0" presId="urn:microsoft.com/office/officeart/2005/8/layout/orgChart1"/>
    <dgm:cxn modelId="{30F35154-3879-A544-955E-3965E7562CF9}" type="presParOf" srcId="{B88F08A2-4B2A-0C4B-B95E-FA315CEFA8A2}" destId="{72AD3BE2-1333-B64B-9999-3E02E040CF1A}" srcOrd="1" destOrd="0" presId="urn:microsoft.com/office/officeart/2005/8/layout/orgChart1"/>
    <dgm:cxn modelId="{CE45DD23-2029-CA48-A1C6-E65657B51D12}" type="presParOf" srcId="{3DCBF842-CFBD-0E43-8872-2DF85E3AA2DA}" destId="{AC4FE21A-33AF-DA4A-86E4-E15954053434}" srcOrd="1" destOrd="0" presId="urn:microsoft.com/office/officeart/2005/8/layout/orgChart1"/>
    <dgm:cxn modelId="{307C909C-F9C5-354F-9A7D-9E3FB5C2F851}" type="presParOf" srcId="{3DCBF842-CFBD-0E43-8872-2DF85E3AA2DA}" destId="{3220A422-46B4-3644-94ED-95619E076AD0}" srcOrd="2" destOrd="0" presId="urn:microsoft.com/office/officeart/2005/8/layout/orgChart1"/>
    <dgm:cxn modelId="{A910DB32-CCE6-7A45-BA33-8DDF052838BE}" type="presParOf" srcId="{8EC66E20-3AA6-3346-A74C-D8A561E4B99E}" destId="{9DF13DC0-38C6-EC40-9EDC-882BB33E5E0F}" srcOrd="2" destOrd="0" presId="urn:microsoft.com/office/officeart/2005/8/layout/orgChart1"/>
    <dgm:cxn modelId="{0FE7F13A-0C81-2D4E-A6C3-41CC31AC3B02}" type="presParOf" srcId="{1223F7E7-2217-6D42-A6BF-D534BC37D07A}" destId="{2AFE2C4E-57E5-FF4D-9033-EE5427087509}" srcOrd="2" destOrd="0" presId="urn:microsoft.com/office/officeart/2005/8/layout/orgChart1"/>
    <dgm:cxn modelId="{457036D3-6D31-2542-9555-4E9062600A1D}" type="presParOf" srcId="{1223F7E7-2217-6D42-A6BF-D534BC37D07A}" destId="{0F729D98-F3E5-7248-9976-1DA3A968B810}" srcOrd="3" destOrd="0" presId="urn:microsoft.com/office/officeart/2005/8/layout/orgChart1"/>
    <dgm:cxn modelId="{128AC9C0-7027-9844-8800-C293621B7622}" type="presParOf" srcId="{0F729D98-F3E5-7248-9976-1DA3A968B810}" destId="{2ACE2B04-3E95-EC48-86C1-3AC0327F9DC4}" srcOrd="0" destOrd="0" presId="urn:microsoft.com/office/officeart/2005/8/layout/orgChart1"/>
    <dgm:cxn modelId="{CF68BA30-44B8-314F-9FF7-6934727A6960}" type="presParOf" srcId="{2ACE2B04-3E95-EC48-86C1-3AC0327F9DC4}" destId="{A297DB52-B38F-1A4C-B510-59C16FEBCA17}" srcOrd="0" destOrd="0" presId="urn:microsoft.com/office/officeart/2005/8/layout/orgChart1"/>
    <dgm:cxn modelId="{5971ABED-A92B-1F4A-8567-20561C95EC5E}" type="presParOf" srcId="{2ACE2B04-3E95-EC48-86C1-3AC0327F9DC4}" destId="{1F8901A2-154C-CB4F-B6E5-9D454079A3EB}" srcOrd="1" destOrd="0" presId="urn:microsoft.com/office/officeart/2005/8/layout/orgChart1"/>
    <dgm:cxn modelId="{6CADF664-7736-7A4E-907F-E71F2C7F1157}" type="presParOf" srcId="{0F729D98-F3E5-7248-9976-1DA3A968B810}" destId="{FDC949FD-9B1D-204D-9AA8-3C84A35362B4}" srcOrd="1" destOrd="0" presId="urn:microsoft.com/office/officeart/2005/8/layout/orgChart1"/>
    <dgm:cxn modelId="{97458A8B-E792-A04E-AB59-A7032D57D7D1}" type="presParOf" srcId="{FDC949FD-9B1D-204D-9AA8-3C84A35362B4}" destId="{D0AA59AB-AAF1-E047-83BA-C8DE68219EBD}" srcOrd="0" destOrd="0" presId="urn:microsoft.com/office/officeart/2005/8/layout/orgChart1"/>
    <dgm:cxn modelId="{A8F66868-3851-6B42-8AB9-10C81DDBA551}" type="presParOf" srcId="{FDC949FD-9B1D-204D-9AA8-3C84A35362B4}" destId="{46A9FF11-3BAA-D04B-8A5A-4EB89AA3E115}" srcOrd="1" destOrd="0" presId="urn:microsoft.com/office/officeart/2005/8/layout/orgChart1"/>
    <dgm:cxn modelId="{FD510C87-DD5A-2447-A1A9-894816073623}" type="presParOf" srcId="{46A9FF11-3BAA-D04B-8A5A-4EB89AA3E115}" destId="{9EC4DE8B-6BA0-8744-A878-797E1972D75A}" srcOrd="0" destOrd="0" presId="urn:microsoft.com/office/officeart/2005/8/layout/orgChart1"/>
    <dgm:cxn modelId="{3F0EBF51-29E8-2445-873C-233C0A4DCBE3}" type="presParOf" srcId="{9EC4DE8B-6BA0-8744-A878-797E1972D75A}" destId="{B11F8395-2A41-AE4F-ACC9-13AC74F55E62}" srcOrd="0" destOrd="0" presId="urn:microsoft.com/office/officeart/2005/8/layout/orgChart1"/>
    <dgm:cxn modelId="{D43C386E-2428-6448-B024-41419122E119}" type="presParOf" srcId="{9EC4DE8B-6BA0-8744-A878-797E1972D75A}" destId="{FB0D6F74-F74D-FB48-AF22-E4C848E57DC6}" srcOrd="1" destOrd="0" presId="urn:microsoft.com/office/officeart/2005/8/layout/orgChart1"/>
    <dgm:cxn modelId="{1211914D-8685-A349-8E51-7DB9A6EA16C8}" type="presParOf" srcId="{46A9FF11-3BAA-D04B-8A5A-4EB89AA3E115}" destId="{36CB00B9-3CA6-DE40-BB51-CD9DD4F5FE3A}" srcOrd="1" destOrd="0" presId="urn:microsoft.com/office/officeart/2005/8/layout/orgChart1"/>
    <dgm:cxn modelId="{16EA68BD-A54D-CB47-AA5A-C9B2FC02C5F5}" type="presParOf" srcId="{46A9FF11-3BAA-D04B-8A5A-4EB89AA3E115}" destId="{3FFFCFC9-3B95-7945-AF3D-FBC75AD4B5AD}" srcOrd="2" destOrd="0" presId="urn:microsoft.com/office/officeart/2005/8/layout/orgChart1"/>
    <dgm:cxn modelId="{88244554-45A3-5649-B561-5B25A143D195}" type="presParOf" srcId="{FDC949FD-9B1D-204D-9AA8-3C84A35362B4}" destId="{8137981B-2BBE-3348-9421-EF865825A35B}" srcOrd="2" destOrd="0" presId="urn:microsoft.com/office/officeart/2005/8/layout/orgChart1"/>
    <dgm:cxn modelId="{2A67C992-4255-864C-B1BA-21EE96A6BF7E}" type="presParOf" srcId="{FDC949FD-9B1D-204D-9AA8-3C84A35362B4}" destId="{817CCDA8-22A1-D249-BA5B-C24E1E6E9278}" srcOrd="3" destOrd="0" presId="urn:microsoft.com/office/officeart/2005/8/layout/orgChart1"/>
    <dgm:cxn modelId="{514D5719-487B-1648-9990-C7F67B63D948}" type="presParOf" srcId="{817CCDA8-22A1-D249-BA5B-C24E1E6E9278}" destId="{8765DCBB-6CBC-C943-92A3-347AD0D4E2BC}" srcOrd="0" destOrd="0" presId="urn:microsoft.com/office/officeart/2005/8/layout/orgChart1"/>
    <dgm:cxn modelId="{30B55D52-ADEC-6A4E-8EBE-05CD0356A2C0}" type="presParOf" srcId="{8765DCBB-6CBC-C943-92A3-347AD0D4E2BC}" destId="{EEE24EF8-69BD-234D-9E88-741173F0378C}" srcOrd="0" destOrd="0" presId="urn:microsoft.com/office/officeart/2005/8/layout/orgChart1"/>
    <dgm:cxn modelId="{DD22BE50-CFA0-4E45-B85C-489A638EDAA2}" type="presParOf" srcId="{8765DCBB-6CBC-C943-92A3-347AD0D4E2BC}" destId="{E38859BE-3663-FC4F-BD34-BAC61E580102}" srcOrd="1" destOrd="0" presId="urn:microsoft.com/office/officeart/2005/8/layout/orgChart1"/>
    <dgm:cxn modelId="{8FF2ED20-27A7-3E48-8AFD-3DD92115960C}" type="presParOf" srcId="{817CCDA8-22A1-D249-BA5B-C24E1E6E9278}" destId="{AC74EEAC-1205-8843-BB87-F1D8342F8603}" srcOrd="1" destOrd="0" presId="urn:microsoft.com/office/officeart/2005/8/layout/orgChart1"/>
    <dgm:cxn modelId="{26082783-E3E3-3F44-811E-174A7DE5FE47}" type="presParOf" srcId="{817CCDA8-22A1-D249-BA5B-C24E1E6E9278}" destId="{7BC04ECA-F00E-5940-9D67-86983C59F552}" srcOrd="2" destOrd="0" presId="urn:microsoft.com/office/officeart/2005/8/layout/orgChart1"/>
    <dgm:cxn modelId="{93BBB8FB-1579-5847-8DA6-CE7AE25D45DA}" type="presParOf" srcId="{FDC949FD-9B1D-204D-9AA8-3C84A35362B4}" destId="{B98AA671-DF79-584D-8FB9-89274929BDA6}" srcOrd="4" destOrd="0" presId="urn:microsoft.com/office/officeart/2005/8/layout/orgChart1"/>
    <dgm:cxn modelId="{460BC228-7BBC-454A-8868-78EE011A2702}" type="presParOf" srcId="{FDC949FD-9B1D-204D-9AA8-3C84A35362B4}" destId="{75B48C16-1AEA-7B4F-ADF3-1C6D812CAF13}" srcOrd="5" destOrd="0" presId="urn:microsoft.com/office/officeart/2005/8/layout/orgChart1"/>
    <dgm:cxn modelId="{36ADB884-91B6-784F-A746-079956FF86D2}" type="presParOf" srcId="{75B48C16-1AEA-7B4F-ADF3-1C6D812CAF13}" destId="{45FE04C2-7D87-2E4A-B07E-7E9CFB3A1073}" srcOrd="0" destOrd="0" presId="urn:microsoft.com/office/officeart/2005/8/layout/orgChart1"/>
    <dgm:cxn modelId="{5F70C9DF-7E2A-DD48-95DD-B3883A1528B0}" type="presParOf" srcId="{45FE04C2-7D87-2E4A-B07E-7E9CFB3A1073}" destId="{6CFD024A-6E3E-C74F-A1E4-DAA3E3350F49}" srcOrd="0" destOrd="0" presId="urn:microsoft.com/office/officeart/2005/8/layout/orgChart1"/>
    <dgm:cxn modelId="{CDFA6FF2-C484-F64C-82E8-7B115A29CC20}" type="presParOf" srcId="{45FE04C2-7D87-2E4A-B07E-7E9CFB3A1073}" destId="{43FC87F0-73D5-C145-9F17-D0A85E25EF9E}" srcOrd="1" destOrd="0" presId="urn:microsoft.com/office/officeart/2005/8/layout/orgChart1"/>
    <dgm:cxn modelId="{40E49605-DCD5-DD42-8BAF-37C948EF172F}" type="presParOf" srcId="{75B48C16-1AEA-7B4F-ADF3-1C6D812CAF13}" destId="{0380EF67-AD18-284B-98FE-5EB1055131EE}" srcOrd="1" destOrd="0" presId="urn:microsoft.com/office/officeart/2005/8/layout/orgChart1"/>
    <dgm:cxn modelId="{04667678-7C6B-7947-8F17-B85ABD714F79}" type="presParOf" srcId="{75B48C16-1AEA-7B4F-ADF3-1C6D812CAF13}" destId="{C0B5036A-1B97-9849-BE04-C7A180CCA23B}" srcOrd="2" destOrd="0" presId="urn:microsoft.com/office/officeart/2005/8/layout/orgChart1"/>
    <dgm:cxn modelId="{E1C4F2C3-F626-FA42-A858-5D209F153BCC}" type="presParOf" srcId="{0F729D98-F3E5-7248-9976-1DA3A968B810}" destId="{61B46704-BB2A-0940-9B1B-A52C4E94C5D1}" srcOrd="2" destOrd="0" presId="urn:microsoft.com/office/officeart/2005/8/layout/orgChart1"/>
    <dgm:cxn modelId="{A6758BEC-791A-B24A-BC5E-3B74155D90AA}" type="presParOf" srcId="{1223F7E7-2217-6D42-A6BF-D534BC37D07A}" destId="{2E4A5106-F59E-6A4E-BEA5-F4F616E19F07}" srcOrd="4" destOrd="0" presId="urn:microsoft.com/office/officeart/2005/8/layout/orgChart1"/>
    <dgm:cxn modelId="{CAF830F0-F7E1-F74E-83B9-04349C7466AB}" type="presParOf" srcId="{1223F7E7-2217-6D42-A6BF-D534BC37D07A}" destId="{689032B7-6088-8F4E-ADD0-1BC5FB9A65AB}" srcOrd="5" destOrd="0" presId="urn:microsoft.com/office/officeart/2005/8/layout/orgChart1"/>
    <dgm:cxn modelId="{5791D001-690D-AD40-A65E-FFCBDCFD4A00}" type="presParOf" srcId="{689032B7-6088-8F4E-ADD0-1BC5FB9A65AB}" destId="{FF895EF6-7ACF-BE48-B8A2-F80E90761538}" srcOrd="0" destOrd="0" presId="urn:microsoft.com/office/officeart/2005/8/layout/orgChart1"/>
    <dgm:cxn modelId="{2E29573B-0F05-CD42-AE43-66A739C6A6A6}" type="presParOf" srcId="{FF895EF6-7ACF-BE48-B8A2-F80E90761538}" destId="{4E77185A-7B38-F948-BB21-9415B1033AAB}" srcOrd="0" destOrd="0" presId="urn:microsoft.com/office/officeart/2005/8/layout/orgChart1"/>
    <dgm:cxn modelId="{A358E639-B8DA-3C40-9225-C0B2C979FBC6}" type="presParOf" srcId="{FF895EF6-7ACF-BE48-B8A2-F80E90761538}" destId="{C057021E-FC3D-DE4F-82E5-DFABB26624BD}" srcOrd="1" destOrd="0" presId="urn:microsoft.com/office/officeart/2005/8/layout/orgChart1"/>
    <dgm:cxn modelId="{43383C01-A28C-1748-B210-A1958FE53CB1}" type="presParOf" srcId="{689032B7-6088-8F4E-ADD0-1BC5FB9A65AB}" destId="{4ACB735D-F9E2-3043-A764-359FA8C89D31}" srcOrd="1" destOrd="0" presId="urn:microsoft.com/office/officeart/2005/8/layout/orgChart1"/>
    <dgm:cxn modelId="{6BD0727F-4264-6B43-BAF1-28514D43A939}" type="presParOf" srcId="{4ACB735D-F9E2-3043-A764-359FA8C89D31}" destId="{121D6F2C-4540-414A-8A9C-F673B686A182}" srcOrd="0" destOrd="0" presId="urn:microsoft.com/office/officeart/2005/8/layout/orgChart1"/>
    <dgm:cxn modelId="{C8C47570-36FB-AF4F-AEB0-4A969689C0E0}" type="presParOf" srcId="{4ACB735D-F9E2-3043-A764-359FA8C89D31}" destId="{87F6E021-A735-7544-99ED-FACE4CD73B09}" srcOrd="1" destOrd="0" presId="urn:microsoft.com/office/officeart/2005/8/layout/orgChart1"/>
    <dgm:cxn modelId="{122DF0B6-D4C4-5D49-9776-AF203DBF0A7C}" type="presParOf" srcId="{87F6E021-A735-7544-99ED-FACE4CD73B09}" destId="{16FE59DF-EDBE-B149-839B-023AAC4A1FAC}" srcOrd="0" destOrd="0" presId="urn:microsoft.com/office/officeart/2005/8/layout/orgChart1"/>
    <dgm:cxn modelId="{0AA2A3D0-E42B-9744-ACD1-929F0AA8945E}" type="presParOf" srcId="{16FE59DF-EDBE-B149-839B-023AAC4A1FAC}" destId="{5EC7B4BC-D6E0-494E-8F9F-6D6D134D7C5F}" srcOrd="0" destOrd="0" presId="urn:microsoft.com/office/officeart/2005/8/layout/orgChart1"/>
    <dgm:cxn modelId="{F1ED3973-8E8A-A749-828B-D26D11980F7D}" type="presParOf" srcId="{16FE59DF-EDBE-B149-839B-023AAC4A1FAC}" destId="{679FFD3F-780D-C84A-BBD4-6EC4155AE11F}" srcOrd="1" destOrd="0" presId="urn:microsoft.com/office/officeart/2005/8/layout/orgChart1"/>
    <dgm:cxn modelId="{5C29C08B-2600-8248-866F-0DD8ABD0521D}" type="presParOf" srcId="{87F6E021-A735-7544-99ED-FACE4CD73B09}" destId="{00DE8427-67AC-DB44-B1D8-8FCAE0F9EED0}" srcOrd="1" destOrd="0" presId="urn:microsoft.com/office/officeart/2005/8/layout/orgChart1"/>
    <dgm:cxn modelId="{B591F603-078D-4644-BCED-74E0A49FD6D9}" type="presParOf" srcId="{87F6E021-A735-7544-99ED-FACE4CD73B09}" destId="{92D50532-929A-CF4D-8AFE-E6A3D3DDECC4}" srcOrd="2" destOrd="0" presId="urn:microsoft.com/office/officeart/2005/8/layout/orgChart1"/>
    <dgm:cxn modelId="{427DB934-12E5-7443-A0BC-8C0F65513A78}" type="presParOf" srcId="{4ACB735D-F9E2-3043-A764-359FA8C89D31}" destId="{B6DBBC47-0F37-9B4C-9838-FF7C950C6175}" srcOrd="2" destOrd="0" presId="urn:microsoft.com/office/officeart/2005/8/layout/orgChart1"/>
    <dgm:cxn modelId="{F9CD05FB-A1B4-D542-90AF-3C8AB5FB354C}" type="presParOf" srcId="{4ACB735D-F9E2-3043-A764-359FA8C89D31}" destId="{E2484D30-5040-DF4B-8CCB-73729881AE9C}" srcOrd="3" destOrd="0" presId="urn:microsoft.com/office/officeart/2005/8/layout/orgChart1"/>
    <dgm:cxn modelId="{25AB7E59-96F6-5241-9FD1-3AF190D42176}" type="presParOf" srcId="{E2484D30-5040-DF4B-8CCB-73729881AE9C}" destId="{2358A1D1-3B55-6B44-8B60-8690BCCB9BAE}" srcOrd="0" destOrd="0" presId="urn:microsoft.com/office/officeart/2005/8/layout/orgChart1"/>
    <dgm:cxn modelId="{B95F17F2-DE60-5540-8CD8-D1D18EFF96BB}" type="presParOf" srcId="{2358A1D1-3B55-6B44-8B60-8690BCCB9BAE}" destId="{94FB6558-1362-3744-8078-68B40D37F8FD}" srcOrd="0" destOrd="0" presId="urn:microsoft.com/office/officeart/2005/8/layout/orgChart1"/>
    <dgm:cxn modelId="{2AB0DE55-D379-484D-AE1A-C140B8432A85}" type="presParOf" srcId="{2358A1D1-3B55-6B44-8B60-8690BCCB9BAE}" destId="{A841F3E7-9EE9-614C-BD08-07D1FD363FB8}" srcOrd="1" destOrd="0" presId="urn:microsoft.com/office/officeart/2005/8/layout/orgChart1"/>
    <dgm:cxn modelId="{3C559DA6-3CAB-F442-88F6-B2519F3BE10E}" type="presParOf" srcId="{E2484D30-5040-DF4B-8CCB-73729881AE9C}" destId="{82C50219-6037-CD42-BCB9-52965AD87447}" srcOrd="1" destOrd="0" presId="urn:microsoft.com/office/officeart/2005/8/layout/orgChart1"/>
    <dgm:cxn modelId="{CFB12AB4-149B-AF4E-82C5-C89AC85E4A33}" type="presParOf" srcId="{E2484D30-5040-DF4B-8CCB-73729881AE9C}" destId="{131429CD-5077-B943-9BF9-5A0037E258A0}" srcOrd="2" destOrd="0" presId="urn:microsoft.com/office/officeart/2005/8/layout/orgChart1"/>
    <dgm:cxn modelId="{66708C55-75C7-EA4A-9AF4-57300E0FBE01}" type="presParOf" srcId="{4ACB735D-F9E2-3043-A764-359FA8C89D31}" destId="{B6AA00DA-87F1-C947-B054-57A994FA5909}" srcOrd="4" destOrd="0" presId="urn:microsoft.com/office/officeart/2005/8/layout/orgChart1"/>
    <dgm:cxn modelId="{A3C92166-DDB4-0840-B21E-9B65D310C863}" type="presParOf" srcId="{4ACB735D-F9E2-3043-A764-359FA8C89D31}" destId="{4DA6B3DD-0C40-714D-9F12-216CFC9E9019}" srcOrd="5" destOrd="0" presId="urn:microsoft.com/office/officeart/2005/8/layout/orgChart1"/>
    <dgm:cxn modelId="{92A98561-77EA-604D-AF4B-F990141D76C3}" type="presParOf" srcId="{4DA6B3DD-0C40-714D-9F12-216CFC9E9019}" destId="{525A433D-5127-0046-9D6F-B73C9DABD675}" srcOrd="0" destOrd="0" presId="urn:microsoft.com/office/officeart/2005/8/layout/orgChart1"/>
    <dgm:cxn modelId="{804FB9A7-2D73-FC45-8E6F-873659B44BF9}" type="presParOf" srcId="{525A433D-5127-0046-9D6F-B73C9DABD675}" destId="{2068E678-8A86-334C-8AE9-8164A3B1AAE6}" srcOrd="0" destOrd="0" presId="urn:microsoft.com/office/officeart/2005/8/layout/orgChart1"/>
    <dgm:cxn modelId="{D6A432EC-4B62-1C41-80C0-6B83C261E439}" type="presParOf" srcId="{525A433D-5127-0046-9D6F-B73C9DABD675}" destId="{709BCE17-7185-E747-B9D3-9C5A9539A20A}" srcOrd="1" destOrd="0" presId="urn:microsoft.com/office/officeart/2005/8/layout/orgChart1"/>
    <dgm:cxn modelId="{CE088658-C972-0548-823E-9BBE19286FB1}" type="presParOf" srcId="{4DA6B3DD-0C40-714D-9F12-216CFC9E9019}" destId="{61DE2079-BA58-8549-A620-9512FBAA1E0E}" srcOrd="1" destOrd="0" presId="urn:microsoft.com/office/officeart/2005/8/layout/orgChart1"/>
    <dgm:cxn modelId="{8A9484FD-597D-5B4A-B4C0-EE150BE997E2}" type="presParOf" srcId="{4DA6B3DD-0C40-714D-9F12-216CFC9E9019}" destId="{BBAF4D8B-B75F-124C-8038-021841868500}" srcOrd="2" destOrd="0" presId="urn:microsoft.com/office/officeart/2005/8/layout/orgChart1"/>
    <dgm:cxn modelId="{D22F87B1-E1A2-C84A-BA15-82F99F043247}" type="presParOf" srcId="{689032B7-6088-8F4E-ADD0-1BC5FB9A65AB}" destId="{970FD025-C555-8048-9043-40D6313BB066}" srcOrd="2" destOrd="0" presId="urn:microsoft.com/office/officeart/2005/8/layout/orgChart1"/>
    <dgm:cxn modelId="{CC1A03FF-C222-D64C-9AC1-75495C6D572A}" type="presParOf" srcId="{4CE704B4-5C3A-AF48-81F1-279C8EF5F723}" destId="{51CC4483-827A-D94B-A4A1-D63AAE544D07}" srcOrd="2" destOrd="0" presId="urn:microsoft.com/office/officeart/2005/8/layout/orgChart1"/>
    <dgm:cxn modelId="{881ED77F-587A-6E46-93AC-ACCFD941882C}" type="presParOf" srcId="{B878A005-2C2F-0F46-9C8F-060DAD329D78}" destId="{2986AF58-FB1F-EB4B-B656-EF2351FD44AB}" srcOrd="2" destOrd="0" presId="urn:microsoft.com/office/officeart/2005/8/layout/orgChart1"/>
    <dgm:cxn modelId="{6E22BB68-9D65-E34B-8058-3DED00DA0E06}" type="presParOf" srcId="{B878A005-2C2F-0F46-9C8F-060DAD329D78}" destId="{3DB882CD-6598-9040-B85C-1A83D378084F}" srcOrd="3" destOrd="0" presId="urn:microsoft.com/office/officeart/2005/8/layout/orgChart1"/>
    <dgm:cxn modelId="{C40B9E1D-EA87-5D47-A3E9-B64593BE9258}" type="presParOf" srcId="{3DB882CD-6598-9040-B85C-1A83D378084F}" destId="{0830F8F2-4809-BE40-9E59-0F52C72D51ED}" srcOrd="0" destOrd="0" presId="urn:microsoft.com/office/officeart/2005/8/layout/orgChart1"/>
    <dgm:cxn modelId="{13A38F6B-78A5-6543-8A8C-064E7DE680BE}" type="presParOf" srcId="{0830F8F2-4809-BE40-9E59-0F52C72D51ED}" destId="{569AF1F6-360E-7940-B2C7-3C8E37CB1AF0}" srcOrd="0" destOrd="0" presId="urn:microsoft.com/office/officeart/2005/8/layout/orgChart1"/>
    <dgm:cxn modelId="{4E360BB1-D0D7-6141-994C-778B92481766}" type="presParOf" srcId="{0830F8F2-4809-BE40-9E59-0F52C72D51ED}" destId="{94E36E05-227E-184F-95CE-F1F0E4034460}" srcOrd="1" destOrd="0" presId="urn:microsoft.com/office/officeart/2005/8/layout/orgChart1"/>
    <dgm:cxn modelId="{AF3B9862-6D06-CC48-BFB7-AEAFF0C945AD}" type="presParOf" srcId="{3DB882CD-6598-9040-B85C-1A83D378084F}" destId="{171A6BCF-F99C-404B-949C-C2197C53C14F}" srcOrd="1" destOrd="0" presId="urn:microsoft.com/office/officeart/2005/8/layout/orgChart1"/>
    <dgm:cxn modelId="{C3B1381D-1DDF-7E40-983A-8B9668F0DC2F}" type="presParOf" srcId="{171A6BCF-F99C-404B-949C-C2197C53C14F}" destId="{79258160-981A-604D-BCBD-AD267251A8FD}" srcOrd="0" destOrd="0" presId="urn:microsoft.com/office/officeart/2005/8/layout/orgChart1"/>
    <dgm:cxn modelId="{974257C8-7C94-2A49-A0C2-CED002D7FAE3}" type="presParOf" srcId="{171A6BCF-F99C-404B-949C-C2197C53C14F}" destId="{230C7593-294C-6F4C-AD54-23C670C58A7F}" srcOrd="1" destOrd="0" presId="urn:microsoft.com/office/officeart/2005/8/layout/orgChart1"/>
    <dgm:cxn modelId="{22954362-66E6-914D-87F7-F400323CB0C9}" type="presParOf" srcId="{230C7593-294C-6F4C-AD54-23C670C58A7F}" destId="{27857492-8787-054D-9826-8F506FCC7252}" srcOrd="0" destOrd="0" presId="urn:microsoft.com/office/officeart/2005/8/layout/orgChart1"/>
    <dgm:cxn modelId="{1F46E14D-4273-454D-8AD9-D4E7798DBA75}" type="presParOf" srcId="{27857492-8787-054D-9826-8F506FCC7252}" destId="{1C0E9EDA-D821-7641-815D-C21664E5036A}" srcOrd="0" destOrd="0" presId="urn:microsoft.com/office/officeart/2005/8/layout/orgChart1"/>
    <dgm:cxn modelId="{28D4A5F1-29F0-684E-8D1F-AB2B66F5498B}" type="presParOf" srcId="{27857492-8787-054D-9826-8F506FCC7252}" destId="{498B904E-521A-3F4F-AD4E-5392E2A191DD}" srcOrd="1" destOrd="0" presId="urn:microsoft.com/office/officeart/2005/8/layout/orgChart1"/>
    <dgm:cxn modelId="{01249599-FD2E-054A-A403-7A7691D28B70}" type="presParOf" srcId="{230C7593-294C-6F4C-AD54-23C670C58A7F}" destId="{F78684D6-1172-9C49-92FC-E0B4D919DF1E}" srcOrd="1" destOrd="0" presId="urn:microsoft.com/office/officeart/2005/8/layout/orgChart1"/>
    <dgm:cxn modelId="{03EAA97A-70F5-4E4E-B91E-58D4DC98E34C}" type="presParOf" srcId="{F78684D6-1172-9C49-92FC-E0B4D919DF1E}" destId="{FA7FDCB6-2F1C-4240-9B6F-CBEC65594017}" srcOrd="0" destOrd="0" presId="urn:microsoft.com/office/officeart/2005/8/layout/orgChart1"/>
    <dgm:cxn modelId="{4EF035D2-0545-A541-97DD-7F99FA066375}" type="presParOf" srcId="{F78684D6-1172-9C49-92FC-E0B4D919DF1E}" destId="{BDE2031B-58E8-F84E-8E19-AAF491773280}" srcOrd="1" destOrd="0" presId="urn:microsoft.com/office/officeart/2005/8/layout/orgChart1"/>
    <dgm:cxn modelId="{A0855901-3AD1-A14E-9587-D52787B9F0F4}" type="presParOf" srcId="{BDE2031B-58E8-F84E-8E19-AAF491773280}" destId="{F5B72F2E-B5F0-8240-AF76-DA32AC7E82B8}" srcOrd="0" destOrd="0" presId="urn:microsoft.com/office/officeart/2005/8/layout/orgChart1"/>
    <dgm:cxn modelId="{9E68EFD6-B27C-B241-88E7-8A8F74002BF6}" type="presParOf" srcId="{F5B72F2E-B5F0-8240-AF76-DA32AC7E82B8}" destId="{ADDE005C-690B-AC47-8EB3-13D5F7A2A727}" srcOrd="0" destOrd="0" presId="urn:microsoft.com/office/officeart/2005/8/layout/orgChart1"/>
    <dgm:cxn modelId="{E7983224-F30B-8C47-BE78-E5F6C72179B4}" type="presParOf" srcId="{F5B72F2E-B5F0-8240-AF76-DA32AC7E82B8}" destId="{2557A966-86CC-CE45-98F3-4BDF656AE51C}" srcOrd="1" destOrd="0" presId="urn:microsoft.com/office/officeart/2005/8/layout/orgChart1"/>
    <dgm:cxn modelId="{1B763F6D-A1C1-5E4A-B92A-71DC958097A5}" type="presParOf" srcId="{BDE2031B-58E8-F84E-8E19-AAF491773280}" destId="{BA9A8C62-A37D-CC48-AB94-F174F9207B9C}" srcOrd="1" destOrd="0" presId="urn:microsoft.com/office/officeart/2005/8/layout/orgChart1"/>
    <dgm:cxn modelId="{96612E66-B989-114D-888A-4F28B01D706D}" type="presParOf" srcId="{BDE2031B-58E8-F84E-8E19-AAF491773280}" destId="{BA3E85C4-F053-0548-BD7F-4883B25CB718}" srcOrd="2" destOrd="0" presId="urn:microsoft.com/office/officeart/2005/8/layout/orgChart1"/>
    <dgm:cxn modelId="{1A2921F9-8E3C-A740-9DC2-B3ED59E54766}" type="presParOf" srcId="{F78684D6-1172-9C49-92FC-E0B4D919DF1E}" destId="{6D83D77D-DE0C-3143-89D2-319421E808F1}" srcOrd="2" destOrd="0" presId="urn:microsoft.com/office/officeart/2005/8/layout/orgChart1"/>
    <dgm:cxn modelId="{15089737-4AC6-D44D-A108-1DAC7A181A68}" type="presParOf" srcId="{F78684D6-1172-9C49-92FC-E0B4D919DF1E}" destId="{E2417640-F68E-7E4E-A787-9862CA56C321}" srcOrd="3" destOrd="0" presId="urn:microsoft.com/office/officeart/2005/8/layout/orgChart1"/>
    <dgm:cxn modelId="{D324101D-C296-DD45-BD2E-53454135A155}" type="presParOf" srcId="{E2417640-F68E-7E4E-A787-9862CA56C321}" destId="{7C15166C-46E1-3F45-B06B-A8B64D56CA54}" srcOrd="0" destOrd="0" presId="urn:microsoft.com/office/officeart/2005/8/layout/orgChart1"/>
    <dgm:cxn modelId="{ABF278FF-F53F-E748-BFB8-98650F243DFF}" type="presParOf" srcId="{7C15166C-46E1-3F45-B06B-A8B64D56CA54}" destId="{8DDBE8BA-4F62-CC42-ABF0-BA4CFC443D8A}" srcOrd="0" destOrd="0" presId="urn:microsoft.com/office/officeart/2005/8/layout/orgChart1"/>
    <dgm:cxn modelId="{76FA0AE2-BA73-734B-BBA6-23B0E8EBFF41}" type="presParOf" srcId="{7C15166C-46E1-3F45-B06B-A8B64D56CA54}" destId="{42019C2D-F4BF-A44C-AA8E-CB56AC32C6C5}" srcOrd="1" destOrd="0" presId="urn:microsoft.com/office/officeart/2005/8/layout/orgChart1"/>
    <dgm:cxn modelId="{8E1937AA-72DA-6647-933D-A50FF7AEF5DA}" type="presParOf" srcId="{E2417640-F68E-7E4E-A787-9862CA56C321}" destId="{30929C74-14F6-BD4F-8C88-C155DD3780D3}" srcOrd="1" destOrd="0" presId="urn:microsoft.com/office/officeart/2005/8/layout/orgChart1"/>
    <dgm:cxn modelId="{7A1D6571-3299-D346-A925-A37B30451A44}" type="presParOf" srcId="{E2417640-F68E-7E4E-A787-9862CA56C321}" destId="{36F96DE8-C62B-8947-8005-FFB244B56814}" srcOrd="2" destOrd="0" presId="urn:microsoft.com/office/officeart/2005/8/layout/orgChart1"/>
    <dgm:cxn modelId="{F21E2B59-8BF8-8F48-A51C-F07B130AA8CC}" type="presParOf" srcId="{F78684D6-1172-9C49-92FC-E0B4D919DF1E}" destId="{00DBF3F6-8378-7040-B677-97CF887D0EEB}" srcOrd="4" destOrd="0" presId="urn:microsoft.com/office/officeart/2005/8/layout/orgChart1"/>
    <dgm:cxn modelId="{D543BCB0-719C-DC49-A556-F9AADB99E123}" type="presParOf" srcId="{F78684D6-1172-9C49-92FC-E0B4D919DF1E}" destId="{FB78CC9D-F488-0447-A3DC-87DED8126292}" srcOrd="5" destOrd="0" presId="urn:microsoft.com/office/officeart/2005/8/layout/orgChart1"/>
    <dgm:cxn modelId="{D4604C20-510B-384C-B397-890307866AA8}" type="presParOf" srcId="{FB78CC9D-F488-0447-A3DC-87DED8126292}" destId="{C7D9E77D-9834-0443-887C-059A2E9C38F3}" srcOrd="0" destOrd="0" presId="urn:microsoft.com/office/officeart/2005/8/layout/orgChart1"/>
    <dgm:cxn modelId="{F4379AD6-86C8-3F41-A9D6-CDBC07F11892}" type="presParOf" srcId="{C7D9E77D-9834-0443-887C-059A2E9C38F3}" destId="{B30A765A-0A40-EF49-AC7D-950F94CFF2A3}" srcOrd="0" destOrd="0" presId="urn:microsoft.com/office/officeart/2005/8/layout/orgChart1"/>
    <dgm:cxn modelId="{7FC3706B-60A0-D64E-B1DB-254C0BF48DE9}" type="presParOf" srcId="{C7D9E77D-9834-0443-887C-059A2E9C38F3}" destId="{8D057973-13C0-4F48-ADCF-1FE2FE2B0330}" srcOrd="1" destOrd="0" presId="urn:microsoft.com/office/officeart/2005/8/layout/orgChart1"/>
    <dgm:cxn modelId="{B2DC5FAC-1D21-E14B-8561-DB716F6FB248}" type="presParOf" srcId="{FB78CC9D-F488-0447-A3DC-87DED8126292}" destId="{996BA58F-5460-DB4E-B19A-EBB210983C85}" srcOrd="1" destOrd="0" presId="urn:microsoft.com/office/officeart/2005/8/layout/orgChart1"/>
    <dgm:cxn modelId="{0F5D8E78-05C6-D644-A2FD-3DC81334E13B}" type="presParOf" srcId="{FB78CC9D-F488-0447-A3DC-87DED8126292}" destId="{48358F93-53CA-F941-9241-B9139705E1D5}" srcOrd="2" destOrd="0" presId="urn:microsoft.com/office/officeart/2005/8/layout/orgChart1"/>
    <dgm:cxn modelId="{DE35AF33-1B62-B64B-9BE1-4D5CFE3B464E}" type="presParOf" srcId="{F78684D6-1172-9C49-92FC-E0B4D919DF1E}" destId="{CA3D7791-5764-AF42-8E05-5357F6ED5B9A}" srcOrd="6" destOrd="0" presId="urn:microsoft.com/office/officeart/2005/8/layout/orgChart1"/>
    <dgm:cxn modelId="{D91C58C7-70F9-9A49-A014-F6C768D1737F}" type="presParOf" srcId="{F78684D6-1172-9C49-92FC-E0B4D919DF1E}" destId="{77FC96FD-A39A-A948-BBED-D5C88FB6062F}" srcOrd="7" destOrd="0" presId="urn:microsoft.com/office/officeart/2005/8/layout/orgChart1"/>
    <dgm:cxn modelId="{4B9333D8-71F3-1742-8314-D5D790E989D1}" type="presParOf" srcId="{77FC96FD-A39A-A948-BBED-D5C88FB6062F}" destId="{2FB389FD-4014-434B-B9C1-609E303E74C9}" srcOrd="0" destOrd="0" presId="urn:microsoft.com/office/officeart/2005/8/layout/orgChart1"/>
    <dgm:cxn modelId="{D1EC017D-30C9-6D43-A530-D5C72A75A0FA}" type="presParOf" srcId="{2FB389FD-4014-434B-B9C1-609E303E74C9}" destId="{02159DB4-5DA7-FF4B-8521-59747A7EB837}" srcOrd="0" destOrd="0" presId="urn:microsoft.com/office/officeart/2005/8/layout/orgChart1"/>
    <dgm:cxn modelId="{008F6552-1770-0D42-8A58-D6B10B9DDDB1}" type="presParOf" srcId="{2FB389FD-4014-434B-B9C1-609E303E74C9}" destId="{AB589613-5F02-AF46-9E51-E1FEB3D23911}" srcOrd="1" destOrd="0" presId="urn:microsoft.com/office/officeart/2005/8/layout/orgChart1"/>
    <dgm:cxn modelId="{25195C4B-5AE5-E844-98DA-32A78780420C}" type="presParOf" srcId="{77FC96FD-A39A-A948-BBED-D5C88FB6062F}" destId="{901C0A92-2AB0-BA4F-A572-3ED28DEC5D7C}" srcOrd="1" destOrd="0" presId="urn:microsoft.com/office/officeart/2005/8/layout/orgChart1"/>
    <dgm:cxn modelId="{5E8F60B7-B31F-4848-BECA-E80EEFEE0F80}" type="presParOf" srcId="{77FC96FD-A39A-A948-BBED-D5C88FB6062F}" destId="{376EE295-8EE2-694A-A386-060DC89ACE0A}" srcOrd="2" destOrd="0" presId="urn:microsoft.com/office/officeart/2005/8/layout/orgChart1"/>
    <dgm:cxn modelId="{D0B1C424-C8A5-0B41-8A63-15734F854C91}" type="presParOf" srcId="{F78684D6-1172-9C49-92FC-E0B4D919DF1E}" destId="{7C7D21B1-B8FE-9848-88D6-5FA439410C57}" srcOrd="8" destOrd="0" presId="urn:microsoft.com/office/officeart/2005/8/layout/orgChart1"/>
    <dgm:cxn modelId="{94C27539-859D-164E-AFAF-1FF040C3BBB9}" type="presParOf" srcId="{F78684D6-1172-9C49-92FC-E0B4D919DF1E}" destId="{D8F274A5-784B-4D46-8F5A-800C731806EA}" srcOrd="9" destOrd="0" presId="urn:microsoft.com/office/officeart/2005/8/layout/orgChart1"/>
    <dgm:cxn modelId="{25F36A51-5A36-F94D-8649-C0F77853F139}" type="presParOf" srcId="{D8F274A5-784B-4D46-8F5A-800C731806EA}" destId="{8E229A7F-0CDA-9240-A012-8841BC431419}" srcOrd="0" destOrd="0" presId="urn:microsoft.com/office/officeart/2005/8/layout/orgChart1"/>
    <dgm:cxn modelId="{DAF39CDB-709E-E849-81D3-8106868B7412}" type="presParOf" srcId="{8E229A7F-0CDA-9240-A012-8841BC431419}" destId="{F4DA113B-AE82-524E-AAC3-C664F32E99AC}" srcOrd="0" destOrd="0" presId="urn:microsoft.com/office/officeart/2005/8/layout/orgChart1"/>
    <dgm:cxn modelId="{BD3D3661-607A-6A41-9316-526066E03F87}" type="presParOf" srcId="{8E229A7F-0CDA-9240-A012-8841BC431419}" destId="{465ACA0E-C639-354D-A2BF-69F007BA5FC7}" srcOrd="1" destOrd="0" presId="urn:microsoft.com/office/officeart/2005/8/layout/orgChart1"/>
    <dgm:cxn modelId="{24D4A7BC-48AB-C242-A71E-E6A341A9025D}" type="presParOf" srcId="{D8F274A5-784B-4D46-8F5A-800C731806EA}" destId="{15E1E0DA-CBFB-6C49-899C-C5689D66FCE3}" srcOrd="1" destOrd="0" presId="urn:microsoft.com/office/officeart/2005/8/layout/orgChart1"/>
    <dgm:cxn modelId="{80F27C56-24CC-CE49-9B8D-EB860247DC9F}" type="presParOf" srcId="{D8F274A5-784B-4D46-8F5A-800C731806EA}" destId="{D5102F8C-CA2A-4444-8A7F-27D324CF6AA7}" srcOrd="2" destOrd="0" presId="urn:microsoft.com/office/officeart/2005/8/layout/orgChart1"/>
    <dgm:cxn modelId="{2BC4CEFC-EB62-2244-AA4F-F22513596351}" type="presParOf" srcId="{F78684D6-1172-9C49-92FC-E0B4D919DF1E}" destId="{62D08049-B390-B54D-B05D-1270BB511FD7}" srcOrd="10" destOrd="0" presId="urn:microsoft.com/office/officeart/2005/8/layout/orgChart1"/>
    <dgm:cxn modelId="{FC3A657F-8B51-C24A-A073-D340FDF3F06A}" type="presParOf" srcId="{F78684D6-1172-9C49-92FC-E0B4D919DF1E}" destId="{23060E8F-6A44-E94D-88DE-9AC1AC5C273B}" srcOrd="11" destOrd="0" presId="urn:microsoft.com/office/officeart/2005/8/layout/orgChart1"/>
    <dgm:cxn modelId="{6E201DA4-C211-9543-A571-E755414E95C6}" type="presParOf" srcId="{23060E8F-6A44-E94D-88DE-9AC1AC5C273B}" destId="{E3367819-B348-6D49-8518-0F572D342C22}" srcOrd="0" destOrd="0" presId="urn:microsoft.com/office/officeart/2005/8/layout/orgChart1"/>
    <dgm:cxn modelId="{3E496425-B9C6-0D4F-9AF0-C51A863EDCAD}" type="presParOf" srcId="{E3367819-B348-6D49-8518-0F572D342C22}" destId="{8F7791AF-B562-AF44-A5D3-9E0835F3B0A5}" srcOrd="0" destOrd="0" presId="urn:microsoft.com/office/officeart/2005/8/layout/orgChart1"/>
    <dgm:cxn modelId="{AB368F70-6741-F64C-AC50-ED76A5DE6E4A}" type="presParOf" srcId="{E3367819-B348-6D49-8518-0F572D342C22}" destId="{2ABAA33A-041A-0E49-9085-497CAC2C6BBD}" srcOrd="1" destOrd="0" presId="urn:microsoft.com/office/officeart/2005/8/layout/orgChart1"/>
    <dgm:cxn modelId="{ACE31175-2957-714F-8DD7-8435CA08FB2B}" type="presParOf" srcId="{23060E8F-6A44-E94D-88DE-9AC1AC5C273B}" destId="{B2024E6C-783F-6147-81D9-3A8544E374B8}" srcOrd="1" destOrd="0" presId="urn:microsoft.com/office/officeart/2005/8/layout/orgChart1"/>
    <dgm:cxn modelId="{E2B1D691-9833-DA44-AFC0-126B419BDF88}" type="presParOf" srcId="{23060E8F-6A44-E94D-88DE-9AC1AC5C273B}" destId="{5B00315B-1D53-B943-871A-E4FF40AB757A}" srcOrd="2" destOrd="0" presId="urn:microsoft.com/office/officeart/2005/8/layout/orgChart1"/>
    <dgm:cxn modelId="{5AE960D4-5DA0-C34B-919D-F1E726F197D9}" type="presParOf" srcId="{F78684D6-1172-9C49-92FC-E0B4D919DF1E}" destId="{2F446BD0-06BD-A74E-9FAF-704EC511A951}" srcOrd="12" destOrd="0" presId="urn:microsoft.com/office/officeart/2005/8/layout/orgChart1"/>
    <dgm:cxn modelId="{D34A7FD0-92EA-A246-B49F-EF68805CB4A2}" type="presParOf" srcId="{F78684D6-1172-9C49-92FC-E0B4D919DF1E}" destId="{B9F30589-94AA-3B42-981D-B0226CB60050}" srcOrd="13" destOrd="0" presId="urn:microsoft.com/office/officeart/2005/8/layout/orgChart1"/>
    <dgm:cxn modelId="{89E62028-B00D-594C-BC4C-B4AD4ACFBB64}" type="presParOf" srcId="{B9F30589-94AA-3B42-981D-B0226CB60050}" destId="{9376ED34-F6E4-6B4D-A844-D4CF426F3DC5}" srcOrd="0" destOrd="0" presId="urn:microsoft.com/office/officeart/2005/8/layout/orgChart1"/>
    <dgm:cxn modelId="{E5C123B4-599E-BC44-A7F1-54AA200DE9BF}" type="presParOf" srcId="{9376ED34-F6E4-6B4D-A844-D4CF426F3DC5}" destId="{98DC9C42-DB1D-AE44-93B4-4B24A47B3DF0}" srcOrd="0" destOrd="0" presId="urn:microsoft.com/office/officeart/2005/8/layout/orgChart1"/>
    <dgm:cxn modelId="{50C868BB-BCE1-E14B-BA91-5E022668A039}" type="presParOf" srcId="{9376ED34-F6E4-6B4D-A844-D4CF426F3DC5}" destId="{62BC3E71-68A7-D242-A307-2505F071704E}" srcOrd="1" destOrd="0" presId="urn:microsoft.com/office/officeart/2005/8/layout/orgChart1"/>
    <dgm:cxn modelId="{2C1F0FCB-89F9-E84F-83F9-0F95BD01AD20}" type="presParOf" srcId="{B9F30589-94AA-3B42-981D-B0226CB60050}" destId="{9419CD2A-3E2A-EE4E-B4D3-BD46CB60E156}" srcOrd="1" destOrd="0" presId="urn:microsoft.com/office/officeart/2005/8/layout/orgChart1"/>
    <dgm:cxn modelId="{C26EAA4A-B2B7-7945-A62B-95A7D25F490F}" type="presParOf" srcId="{B9F30589-94AA-3B42-981D-B0226CB60050}" destId="{E4758D81-6708-5649-85D9-AF71E31310CF}" srcOrd="2" destOrd="0" presId="urn:microsoft.com/office/officeart/2005/8/layout/orgChart1"/>
    <dgm:cxn modelId="{9288B290-69CB-5E49-B7E4-0FA4BD0A34D2}" type="presParOf" srcId="{230C7593-294C-6F4C-AD54-23C670C58A7F}" destId="{249B1D7B-0263-3943-A168-97417FE05CF4}" srcOrd="2" destOrd="0" presId="urn:microsoft.com/office/officeart/2005/8/layout/orgChart1"/>
    <dgm:cxn modelId="{1B3CD25C-A9E8-F34A-BE06-C40792C93452}" type="presParOf" srcId="{171A6BCF-F99C-404B-949C-C2197C53C14F}" destId="{A5AD726F-19B8-D449-B4DD-FD540E87877E}" srcOrd="2" destOrd="0" presId="urn:microsoft.com/office/officeart/2005/8/layout/orgChart1"/>
    <dgm:cxn modelId="{61AB4A5A-5A26-AF4B-9692-8BF6477E0900}" type="presParOf" srcId="{171A6BCF-F99C-404B-949C-C2197C53C14F}" destId="{8473126F-0B5F-AC44-9925-A91873DE87B0}" srcOrd="3" destOrd="0" presId="urn:microsoft.com/office/officeart/2005/8/layout/orgChart1"/>
    <dgm:cxn modelId="{D406A385-586C-6344-AC20-A2259FEF99E6}" type="presParOf" srcId="{8473126F-0B5F-AC44-9925-A91873DE87B0}" destId="{20B0451C-C575-D245-B45C-014CF2602478}" srcOrd="0" destOrd="0" presId="urn:microsoft.com/office/officeart/2005/8/layout/orgChart1"/>
    <dgm:cxn modelId="{3D3D51BC-6235-F940-9922-4EE93464D466}" type="presParOf" srcId="{20B0451C-C575-D245-B45C-014CF2602478}" destId="{DF5BE6F6-97C6-FB46-AFC3-137F8AD55311}" srcOrd="0" destOrd="0" presId="urn:microsoft.com/office/officeart/2005/8/layout/orgChart1"/>
    <dgm:cxn modelId="{2BF958A5-57D1-5F40-B17C-69468CF8F315}" type="presParOf" srcId="{20B0451C-C575-D245-B45C-014CF2602478}" destId="{A40A138D-C14C-B24D-B582-BA87C6463F52}" srcOrd="1" destOrd="0" presId="urn:microsoft.com/office/officeart/2005/8/layout/orgChart1"/>
    <dgm:cxn modelId="{78B97DA7-F1AC-974F-8C7E-6E8AA2AE578D}" type="presParOf" srcId="{8473126F-0B5F-AC44-9925-A91873DE87B0}" destId="{1B2A2FE5-0580-7B42-B363-E96410C20D4A}" srcOrd="1" destOrd="0" presId="urn:microsoft.com/office/officeart/2005/8/layout/orgChart1"/>
    <dgm:cxn modelId="{C0E445E4-6730-1740-B3C7-A0A944AA120F}" type="presParOf" srcId="{1B2A2FE5-0580-7B42-B363-E96410C20D4A}" destId="{944E6723-A2A8-8145-A6FE-5572B3F0D9A7}" srcOrd="0" destOrd="0" presId="urn:microsoft.com/office/officeart/2005/8/layout/orgChart1"/>
    <dgm:cxn modelId="{7D36CDAA-DF14-8941-8837-1D502F15293B}" type="presParOf" srcId="{1B2A2FE5-0580-7B42-B363-E96410C20D4A}" destId="{77FEE0FD-63EE-804B-9627-2308A5BE498F}" srcOrd="1" destOrd="0" presId="urn:microsoft.com/office/officeart/2005/8/layout/orgChart1"/>
    <dgm:cxn modelId="{3C645AB6-3108-F84C-BDE4-9BFE8F1C5DC2}" type="presParOf" srcId="{77FEE0FD-63EE-804B-9627-2308A5BE498F}" destId="{707F9497-FD99-7749-8ED5-392D83618109}" srcOrd="0" destOrd="0" presId="urn:microsoft.com/office/officeart/2005/8/layout/orgChart1"/>
    <dgm:cxn modelId="{EC044B1C-5B49-D748-A56C-ACCCA738BF8D}" type="presParOf" srcId="{707F9497-FD99-7749-8ED5-392D83618109}" destId="{9635E244-9DA3-A642-914C-F17CA1E2CF86}" srcOrd="0" destOrd="0" presId="urn:microsoft.com/office/officeart/2005/8/layout/orgChart1"/>
    <dgm:cxn modelId="{2C0FD45D-D86A-B443-B22A-98EF8E7DC89E}" type="presParOf" srcId="{707F9497-FD99-7749-8ED5-392D83618109}" destId="{9B1A91B7-A521-1C4D-90D9-F0B88D4ED099}" srcOrd="1" destOrd="0" presId="urn:microsoft.com/office/officeart/2005/8/layout/orgChart1"/>
    <dgm:cxn modelId="{74096998-7EAA-164F-815E-9F1C0D9F9FC5}" type="presParOf" srcId="{77FEE0FD-63EE-804B-9627-2308A5BE498F}" destId="{B6A176AB-B610-844F-AAB5-151E45A61A57}" srcOrd="1" destOrd="0" presId="urn:microsoft.com/office/officeart/2005/8/layout/orgChart1"/>
    <dgm:cxn modelId="{E16A29C1-8654-5142-A7F1-DE762B948673}" type="presParOf" srcId="{77FEE0FD-63EE-804B-9627-2308A5BE498F}" destId="{01DA23B3-2C2A-744C-BA97-8CFDEFC0AF9C}" srcOrd="2" destOrd="0" presId="urn:microsoft.com/office/officeart/2005/8/layout/orgChart1"/>
    <dgm:cxn modelId="{48C09261-2DD6-DE41-BA2B-795F9D46A3D7}" type="presParOf" srcId="{1B2A2FE5-0580-7B42-B363-E96410C20D4A}" destId="{4BC2581B-AA2C-8043-84C6-7E99EA2B3545}" srcOrd="2" destOrd="0" presId="urn:microsoft.com/office/officeart/2005/8/layout/orgChart1"/>
    <dgm:cxn modelId="{9824B022-C815-A24F-9B1B-7A3CBC05882B}" type="presParOf" srcId="{1B2A2FE5-0580-7B42-B363-E96410C20D4A}" destId="{4A403E90-5F9C-804D-BB29-BB48A5357320}" srcOrd="3" destOrd="0" presId="urn:microsoft.com/office/officeart/2005/8/layout/orgChart1"/>
    <dgm:cxn modelId="{88383CF7-38DF-5248-8450-1B5137725CE3}" type="presParOf" srcId="{4A403E90-5F9C-804D-BB29-BB48A5357320}" destId="{674CF76B-FEA1-5040-8303-B7F3CB645D7C}" srcOrd="0" destOrd="0" presId="urn:microsoft.com/office/officeart/2005/8/layout/orgChart1"/>
    <dgm:cxn modelId="{63DF1C05-92EC-B643-9337-824A35E9B9A5}" type="presParOf" srcId="{674CF76B-FEA1-5040-8303-B7F3CB645D7C}" destId="{69CDC33E-93AD-CB42-8882-9651C1A1C8A4}" srcOrd="0" destOrd="0" presId="urn:microsoft.com/office/officeart/2005/8/layout/orgChart1"/>
    <dgm:cxn modelId="{603147EC-791C-C546-AAA5-BC03CF668596}" type="presParOf" srcId="{674CF76B-FEA1-5040-8303-B7F3CB645D7C}" destId="{3A5A4077-9152-C44F-BFDF-65B13FCB3DCC}" srcOrd="1" destOrd="0" presId="urn:microsoft.com/office/officeart/2005/8/layout/orgChart1"/>
    <dgm:cxn modelId="{580481AA-C956-0643-AB7C-5E3AF0AD1F1E}" type="presParOf" srcId="{4A403E90-5F9C-804D-BB29-BB48A5357320}" destId="{71289901-7385-DC4F-A2BC-C5698ADABD5A}" srcOrd="1" destOrd="0" presId="urn:microsoft.com/office/officeart/2005/8/layout/orgChart1"/>
    <dgm:cxn modelId="{E5FB724A-F6D8-6743-9226-B0C22E70ABA7}" type="presParOf" srcId="{4A403E90-5F9C-804D-BB29-BB48A5357320}" destId="{DFCEE172-0625-6140-94B3-EEC9BF17653C}" srcOrd="2" destOrd="0" presId="urn:microsoft.com/office/officeart/2005/8/layout/orgChart1"/>
    <dgm:cxn modelId="{FE39CDCB-1059-464A-8EE8-FA2FD48A7E0E}" type="presParOf" srcId="{1B2A2FE5-0580-7B42-B363-E96410C20D4A}" destId="{E819C492-2A76-BA40-B0A2-68E7CE94D0F9}" srcOrd="4" destOrd="0" presId="urn:microsoft.com/office/officeart/2005/8/layout/orgChart1"/>
    <dgm:cxn modelId="{752EB753-8388-0E49-8DCD-3A18958DC689}" type="presParOf" srcId="{1B2A2FE5-0580-7B42-B363-E96410C20D4A}" destId="{7EE2CD4A-C565-3348-AAEF-793AE550A7D1}" srcOrd="5" destOrd="0" presId="urn:microsoft.com/office/officeart/2005/8/layout/orgChart1"/>
    <dgm:cxn modelId="{E94B6C3A-16EE-AC48-A1CA-C4C2F7DFF17D}" type="presParOf" srcId="{7EE2CD4A-C565-3348-AAEF-793AE550A7D1}" destId="{1FA8FB72-C6D1-114D-9DCD-BC2D59A3275D}" srcOrd="0" destOrd="0" presId="urn:microsoft.com/office/officeart/2005/8/layout/orgChart1"/>
    <dgm:cxn modelId="{993DE281-368A-E84D-A821-34C0A04DFDE1}" type="presParOf" srcId="{1FA8FB72-C6D1-114D-9DCD-BC2D59A3275D}" destId="{4000F6AC-B944-5042-8D6B-31ABBD13F57B}" srcOrd="0" destOrd="0" presId="urn:microsoft.com/office/officeart/2005/8/layout/orgChart1"/>
    <dgm:cxn modelId="{A95C6F1A-1260-814C-8ED5-B330F5403ACC}" type="presParOf" srcId="{1FA8FB72-C6D1-114D-9DCD-BC2D59A3275D}" destId="{17F0C005-5951-AE4A-BBDF-795F8278AF8B}" srcOrd="1" destOrd="0" presId="urn:microsoft.com/office/officeart/2005/8/layout/orgChart1"/>
    <dgm:cxn modelId="{CE3C0C17-92A3-DB47-B961-236A4DC6052B}" type="presParOf" srcId="{7EE2CD4A-C565-3348-AAEF-793AE550A7D1}" destId="{28B1A6D2-6651-4E47-BF16-6BA9FD2B1183}" srcOrd="1" destOrd="0" presId="urn:microsoft.com/office/officeart/2005/8/layout/orgChart1"/>
    <dgm:cxn modelId="{D13FFB3F-D76B-954B-99EF-E94E83D16F48}" type="presParOf" srcId="{7EE2CD4A-C565-3348-AAEF-793AE550A7D1}" destId="{20CEFA41-8C74-4D43-8839-88946F1225EF}" srcOrd="2" destOrd="0" presId="urn:microsoft.com/office/officeart/2005/8/layout/orgChart1"/>
    <dgm:cxn modelId="{2359F2A0-8A26-BB42-9CD1-4F02EF95531E}" type="presParOf" srcId="{1B2A2FE5-0580-7B42-B363-E96410C20D4A}" destId="{80F878F0-ABCF-FD41-863D-C0E2A8511DEC}" srcOrd="6" destOrd="0" presId="urn:microsoft.com/office/officeart/2005/8/layout/orgChart1"/>
    <dgm:cxn modelId="{C7975A5F-52CB-3B4F-969B-88396791FEAB}" type="presParOf" srcId="{1B2A2FE5-0580-7B42-B363-E96410C20D4A}" destId="{23D47FCE-6E4B-B048-B2E5-0960D83FCF7D}" srcOrd="7" destOrd="0" presId="urn:microsoft.com/office/officeart/2005/8/layout/orgChart1"/>
    <dgm:cxn modelId="{0E79809F-6018-764A-8EE8-3A9C743A9DC0}" type="presParOf" srcId="{23D47FCE-6E4B-B048-B2E5-0960D83FCF7D}" destId="{39DED7B1-D6E0-8844-9857-E2A7C3F808EC}" srcOrd="0" destOrd="0" presId="urn:microsoft.com/office/officeart/2005/8/layout/orgChart1"/>
    <dgm:cxn modelId="{4BC67E33-E83B-3D40-848F-BF30ED4A501A}" type="presParOf" srcId="{39DED7B1-D6E0-8844-9857-E2A7C3F808EC}" destId="{93AEE1A1-0DDE-F447-A467-EF57727CC249}" srcOrd="0" destOrd="0" presId="urn:microsoft.com/office/officeart/2005/8/layout/orgChart1"/>
    <dgm:cxn modelId="{C9A274DA-0ABE-2B46-827A-520F8A874F9E}" type="presParOf" srcId="{39DED7B1-D6E0-8844-9857-E2A7C3F808EC}" destId="{FCC4F7E0-3C7F-EC4F-8C46-F9BAD89D0C2F}" srcOrd="1" destOrd="0" presId="urn:microsoft.com/office/officeart/2005/8/layout/orgChart1"/>
    <dgm:cxn modelId="{BBD02EDF-233F-DA4A-849E-B56E93BF61CF}" type="presParOf" srcId="{23D47FCE-6E4B-B048-B2E5-0960D83FCF7D}" destId="{50ADFD06-84BA-EA45-A491-002ECD541B2A}" srcOrd="1" destOrd="0" presId="urn:microsoft.com/office/officeart/2005/8/layout/orgChart1"/>
    <dgm:cxn modelId="{62172BF2-7741-6546-820D-51D18A81A8FA}" type="presParOf" srcId="{23D47FCE-6E4B-B048-B2E5-0960D83FCF7D}" destId="{B3F3BC01-8F65-0F49-9048-40ACF2D3D308}" srcOrd="2" destOrd="0" presId="urn:microsoft.com/office/officeart/2005/8/layout/orgChart1"/>
    <dgm:cxn modelId="{00C5930A-01B8-604B-8E6D-58CB4CDAEEC8}" type="presParOf" srcId="{8473126F-0B5F-AC44-9925-A91873DE87B0}" destId="{209C332B-A240-0D4C-BEB0-0FCAA6F7FFDB}" srcOrd="2" destOrd="0" presId="urn:microsoft.com/office/officeart/2005/8/layout/orgChart1"/>
    <dgm:cxn modelId="{63EA5259-F443-9F42-BBB1-1A32B1D65A0C}" type="presParOf" srcId="{3DB882CD-6598-9040-B85C-1A83D378084F}" destId="{CEFBB94F-9E4A-DC4F-8545-3409BC15EBC6}" srcOrd="2" destOrd="0" presId="urn:microsoft.com/office/officeart/2005/8/layout/orgChart1"/>
    <dgm:cxn modelId="{A7518FD6-427C-3D41-874C-780CA2FCF811}" type="presParOf" srcId="{B878A005-2C2F-0F46-9C8F-060DAD329D78}" destId="{DBE3CBCD-F73E-1A44-8FD8-6AD63C2A8B7D}" srcOrd="4" destOrd="0" presId="urn:microsoft.com/office/officeart/2005/8/layout/orgChart1"/>
    <dgm:cxn modelId="{9FA0E39F-1337-BA4A-B91E-F7FC28C8AAC2}" type="presParOf" srcId="{B878A005-2C2F-0F46-9C8F-060DAD329D78}" destId="{388D79DE-0005-204E-AA80-C9FEAA2EB98D}" srcOrd="5" destOrd="0" presId="urn:microsoft.com/office/officeart/2005/8/layout/orgChart1"/>
    <dgm:cxn modelId="{F7BF6C8E-F217-FE4F-9E49-FD96844CD47C}" type="presParOf" srcId="{388D79DE-0005-204E-AA80-C9FEAA2EB98D}" destId="{988E049A-A67C-8E40-B0DE-703A2D0211F9}" srcOrd="0" destOrd="0" presId="urn:microsoft.com/office/officeart/2005/8/layout/orgChart1"/>
    <dgm:cxn modelId="{6913328C-4186-3946-BB37-208D27FE10B8}" type="presParOf" srcId="{988E049A-A67C-8E40-B0DE-703A2D0211F9}" destId="{59027BE4-1E27-D641-96AB-D1A0E87978FE}" srcOrd="0" destOrd="0" presId="urn:microsoft.com/office/officeart/2005/8/layout/orgChart1"/>
    <dgm:cxn modelId="{5E30944C-709E-0547-A54C-A61826E4ADDA}" type="presParOf" srcId="{988E049A-A67C-8E40-B0DE-703A2D0211F9}" destId="{EBB2E77A-26A3-8D4B-9C56-E3F2BF12F0A2}" srcOrd="1" destOrd="0" presId="urn:microsoft.com/office/officeart/2005/8/layout/orgChart1"/>
    <dgm:cxn modelId="{6D22BF41-CCC4-A14D-979C-3AD8FB8A377F}" type="presParOf" srcId="{388D79DE-0005-204E-AA80-C9FEAA2EB98D}" destId="{CFBC5BFB-7337-964B-8691-81BEC21337DD}" srcOrd="1" destOrd="0" presId="urn:microsoft.com/office/officeart/2005/8/layout/orgChart1"/>
    <dgm:cxn modelId="{63E8DAE9-8C5D-8743-98D1-1382EDC4A2BF}" type="presParOf" srcId="{CFBC5BFB-7337-964B-8691-81BEC21337DD}" destId="{4710E44F-48F3-6447-A9B3-D0FD696FBB54}" srcOrd="0" destOrd="0" presId="urn:microsoft.com/office/officeart/2005/8/layout/orgChart1"/>
    <dgm:cxn modelId="{FD3E3DB3-91DB-314B-A450-3915BAE424DF}" type="presParOf" srcId="{CFBC5BFB-7337-964B-8691-81BEC21337DD}" destId="{FC102227-85AC-584D-ABB5-9963556ADDAE}" srcOrd="1" destOrd="0" presId="urn:microsoft.com/office/officeart/2005/8/layout/orgChart1"/>
    <dgm:cxn modelId="{CF443AC3-4258-A44A-BBA4-1BE9AA9ED213}" type="presParOf" srcId="{FC102227-85AC-584D-ABB5-9963556ADDAE}" destId="{EBB41C22-0015-194B-9CC2-823EB8FB99A9}" srcOrd="0" destOrd="0" presId="urn:microsoft.com/office/officeart/2005/8/layout/orgChart1"/>
    <dgm:cxn modelId="{7C3C3194-C1D3-DA4E-9F3E-8173C8B51182}" type="presParOf" srcId="{EBB41C22-0015-194B-9CC2-823EB8FB99A9}" destId="{F0B3AAE9-7452-904B-A873-D4A1FFF0F927}" srcOrd="0" destOrd="0" presId="urn:microsoft.com/office/officeart/2005/8/layout/orgChart1"/>
    <dgm:cxn modelId="{D415B6F8-D556-1644-8153-A2343CF7977C}" type="presParOf" srcId="{EBB41C22-0015-194B-9CC2-823EB8FB99A9}" destId="{7934548A-02E0-5F44-8637-232FB9CD6758}" srcOrd="1" destOrd="0" presId="urn:microsoft.com/office/officeart/2005/8/layout/orgChart1"/>
    <dgm:cxn modelId="{25B14205-CC33-F540-858E-08C430401EA6}" type="presParOf" srcId="{FC102227-85AC-584D-ABB5-9963556ADDAE}" destId="{42DE7E83-E602-324C-9A17-C4CEDE4B0D91}" srcOrd="1" destOrd="0" presId="urn:microsoft.com/office/officeart/2005/8/layout/orgChart1"/>
    <dgm:cxn modelId="{58489277-5877-2440-81C2-6A54F02C2E1A}" type="presParOf" srcId="{42DE7E83-E602-324C-9A17-C4CEDE4B0D91}" destId="{D5CFE4A7-4441-0A4E-A8D6-A982BD9C9E02}" srcOrd="0" destOrd="0" presId="urn:microsoft.com/office/officeart/2005/8/layout/orgChart1"/>
    <dgm:cxn modelId="{1F00A224-4BAB-7941-96A9-8D802437A542}" type="presParOf" srcId="{42DE7E83-E602-324C-9A17-C4CEDE4B0D91}" destId="{5AD837C0-5215-9B4E-9EBA-8A1EEF835B21}" srcOrd="1" destOrd="0" presId="urn:microsoft.com/office/officeart/2005/8/layout/orgChart1"/>
    <dgm:cxn modelId="{76886446-E1C0-7347-A6D7-B3331CB53583}" type="presParOf" srcId="{5AD837C0-5215-9B4E-9EBA-8A1EEF835B21}" destId="{567E6139-D053-B640-9515-46CFFDBCC87D}" srcOrd="0" destOrd="0" presId="urn:microsoft.com/office/officeart/2005/8/layout/orgChart1"/>
    <dgm:cxn modelId="{B3AA16F0-F4A7-3049-A190-1204F81460BE}" type="presParOf" srcId="{567E6139-D053-B640-9515-46CFFDBCC87D}" destId="{AE0A8AA2-39CD-6648-9E36-DC5428EBF015}" srcOrd="0" destOrd="0" presId="urn:microsoft.com/office/officeart/2005/8/layout/orgChart1"/>
    <dgm:cxn modelId="{5721EBD8-4AD6-034A-8B4F-9B4F14E17DBA}" type="presParOf" srcId="{567E6139-D053-B640-9515-46CFFDBCC87D}" destId="{E146FCAB-9FB7-7A4D-ABAA-5D5DE8DC28DD}" srcOrd="1" destOrd="0" presId="urn:microsoft.com/office/officeart/2005/8/layout/orgChart1"/>
    <dgm:cxn modelId="{958A6257-F2D9-8940-BEC5-78A51AC72D07}" type="presParOf" srcId="{5AD837C0-5215-9B4E-9EBA-8A1EEF835B21}" destId="{CFF783AE-E5FB-2141-9560-8DC0D841F335}" srcOrd="1" destOrd="0" presId="urn:microsoft.com/office/officeart/2005/8/layout/orgChart1"/>
    <dgm:cxn modelId="{185D4E4A-4979-DB47-A461-A077C949E4DC}" type="presParOf" srcId="{5AD837C0-5215-9B4E-9EBA-8A1EEF835B21}" destId="{3EB39845-41B0-334F-ACF0-12785DF06DF0}" srcOrd="2" destOrd="0" presId="urn:microsoft.com/office/officeart/2005/8/layout/orgChart1"/>
    <dgm:cxn modelId="{62C080B7-04BD-9345-B50F-2FE30934A6B8}" type="presParOf" srcId="{42DE7E83-E602-324C-9A17-C4CEDE4B0D91}" destId="{D522B1B9-DD26-494C-B7C1-54468213FE1B}" srcOrd="2" destOrd="0" presId="urn:microsoft.com/office/officeart/2005/8/layout/orgChart1"/>
    <dgm:cxn modelId="{78A5B11D-2434-244E-B53D-9516BB59E09E}" type="presParOf" srcId="{42DE7E83-E602-324C-9A17-C4CEDE4B0D91}" destId="{C8593457-1BD5-F14E-BD1C-A46526E7C7CA}" srcOrd="3" destOrd="0" presId="urn:microsoft.com/office/officeart/2005/8/layout/orgChart1"/>
    <dgm:cxn modelId="{911A0025-CE5F-D142-8D72-B547EC7A7C68}" type="presParOf" srcId="{C8593457-1BD5-F14E-BD1C-A46526E7C7CA}" destId="{FB6110CA-4BF3-5442-94B9-74B9EEA2BB89}" srcOrd="0" destOrd="0" presId="urn:microsoft.com/office/officeart/2005/8/layout/orgChart1"/>
    <dgm:cxn modelId="{C795872C-9AB8-D144-8999-74D40FA61579}" type="presParOf" srcId="{FB6110CA-4BF3-5442-94B9-74B9EEA2BB89}" destId="{050F8FDF-71EF-DA40-BCD6-5A4E49FE84FF}" srcOrd="0" destOrd="0" presId="urn:microsoft.com/office/officeart/2005/8/layout/orgChart1"/>
    <dgm:cxn modelId="{05AAEFBC-28D3-C14C-8B0E-B6F915A3B234}" type="presParOf" srcId="{FB6110CA-4BF3-5442-94B9-74B9EEA2BB89}" destId="{392D8C67-BCDC-1F4F-BBC7-1991D7B60D84}" srcOrd="1" destOrd="0" presId="urn:microsoft.com/office/officeart/2005/8/layout/orgChart1"/>
    <dgm:cxn modelId="{A4F4FE2D-4F48-B347-824A-934F08B4638C}" type="presParOf" srcId="{C8593457-1BD5-F14E-BD1C-A46526E7C7CA}" destId="{394893FA-C6B3-3447-A75C-0D84BE4BDA6F}" srcOrd="1" destOrd="0" presId="urn:microsoft.com/office/officeart/2005/8/layout/orgChart1"/>
    <dgm:cxn modelId="{63C60D16-139A-924E-B264-309BBCEFC92B}" type="presParOf" srcId="{C8593457-1BD5-F14E-BD1C-A46526E7C7CA}" destId="{5E77D107-7B41-5741-8253-44FB9C55BBFF}" srcOrd="2" destOrd="0" presId="urn:microsoft.com/office/officeart/2005/8/layout/orgChart1"/>
    <dgm:cxn modelId="{D88EB180-C6C0-F340-AA4B-6D90EC78F1AD}" type="presParOf" srcId="{FC102227-85AC-584D-ABB5-9963556ADDAE}" destId="{43A2E5C4-2A21-434E-BCC7-EAAF5C0A1931}" srcOrd="2" destOrd="0" presId="urn:microsoft.com/office/officeart/2005/8/layout/orgChart1"/>
    <dgm:cxn modelId="{74EAAE53-36FA-3A45-992C-B88D5BDA3F92}" type="presParOf" srcId="{CFBC5BFB-7337-964B-8691-81BEC21337DD}" destId="{A418CB08-0B84-724B-867E-61058E9E9CE9}" srcOrd="2" destOrd="0" presId="urn:microsoft.com/office/officeart/2005/8/layout/orgChart1"/>
    <dgm:cxn modelId="{763A559E-7B2E-B04E-A5E9-3F3CCE7E13B1}" type="presParOf" srcId="{CFBC5BFB-7337-964B-8691-81BEC21337DD}" destId="{0DBF6F6F-75DC-BB49-9F09-0C853E431376}" srcOrd="3" destOrd="0" presId="urn:microsoft.com/office/officeart/2005/8/layout/orgChart1"/>
    <dgm:cxn modelId="{FCE54025-B4DE-CD42-84FB-9F979906444C}" type="presParOf" srcId="{0DBF6F6F-75DC-BB49-9F09-0C853E431376}" destId="{4AA1ADEF-BDCA-0640-8567-6C8D7D542891}" srcOrd="0" destOrd="0" presId="urn:microsoft.com/office/officeart/2005/8/layout/orgChart1"/>
    <dgm:cxn modelId="{3649244F-BA6A-9842-9117-745C6B53C3DF}" type="presParOf" srcId="{4AA1ADEF-BDCA-0640-8567-6C8D7D542891}" destId="{13B4C573-5DEE-AC48-91BF-1A964C68D921}" srcOrd="0" destOrd="0" presId="urn:microsoft.com/office/officeart/2005/8/layout/orgChart1"/>
    <dgm:cxn modelId="{C39DF004-E0BC-9240-A5F0-821A3B167643}" type="presParOf" srcId="{4AA1ADEF-BDCA-0640-8567-6C8D7D542891}" destId="{DD8710FD-3B47-CB49-A1D5-84B57F21BCED}" srcOrd="1" destOrd="0" presId="urn:microsoft.com/office/officeart/2005/8/layout/orgChart1"/>
    <dgm:cxn modelId="{F965DC58-AA67-E540-A8F9-C81AE771983C}" type="presParOf" srcId="{0DBF6F6F-75DC-BB49-9F09-0C853E431376}" destId="{04861C07-736E-AB46-BC7A-5067C758FF50}" srcOrd="1" destOrd="0" presId="urn:microsoft.com/office/officeart/2005/8/layout/orgChart1"/>
    <dgm:cxn modelId="{6E8938C0-BFD2-CB4A-B226-6655F14EE725}" type="presParOf" srcId="{04861C07-736E-AB46-BC7A-5067C758FF50}" destId="{86E9C98B-3D88-CF4E-B982-4EC174FE4C80}" srcOrd="0" destOrd="0" presId="urn:microsoft.com/office/officeart/2005/8/layout/orgChart1"/>
    <dgm:cxn modelId="{6BEF382A-EBEA-E14D-8019-2B56E9463C4A}" type="presParOf" srcId="{04861C07-736E-AB46-BC7A-5067C758FF50}" destId="{45D3B7AB-FDDA-EC47-BDD5-60D93D17CBF5}" srcOrd="1" destOrd="0" presId="urn:microsoft.com/office/officeart/2005/8/layout/orgChart1"/>
    <dgm:cxn modelId="{E6497339-DD52-074C-AED6-DE071EB50BBB}" type="presParOf" srcId="{45D3B7AB-FDDA-EC47-BDD5-60D93D17CBF5}" destId="{3CE44BB6-46AD-F64B-9CD2-8BC0222B0D68}" srcOrd="0" destOrd="0" presId="urn:microsoft.com/office/officeart/2005/8/layout/orgChart1"/>
    <dgm:cxn modelId="{8DFBBAB3-711B-6F47-ADB0-79618C3A9934}" type="presParOf" srcId="{3CE44BB6-46AD-F64B-9CD2-8BC0222B0D68}" destId="{609DB9FE-7E9D-9F40-971B-911B139BDFC0}" srcOrd="0" destOrd="0" presId="urn:microsoft.com/office/officeart/2005/8/layout/orgChart1"/>
    <dgm:cxn modelId="{E8D8BAA3-F2D6-3D40-8942-2EFFA0FF6063}" type="presParOf" srcId="{3CE44BB6-46AD-F64B-9CD2-8BC0222B0D68}" destId="{84BFAA1D-316E-FA4F-A610-A93120D0B16B}" srcOrd="1" destOrd="0" presId="urn:microsoft.com/office/officeart/2005/8/layout/orgChart1"/>
    <dgm:cxn modelId="{C5D456A5-A01B-E640-A23F-278CF888367B}" type="presParOf" srcId="{45D3B7AB-FDDA-EC47-BDD5-60D93D17CBF5}" destId="{96FC8D38-EEB0-7C4A-B51A-EE6D42C0EF0C}" srcOrd="1" destOrd="0" presId="urn:microsoft.com/office/officeart/2005/8/layout/orgChart1"/>
    <dgm:cxn modelId="{C1F993F3-7638-D34C-AB6E-FDA35C14D0E9}" type="presParOf" srcId="{45D3B7AB-FDDA-EC47-BDD5-60D93D17CBF5}" destId="{55640F95-6C7C-044E-B8EA-751C11DB6739}" srcOrd="2" destOrd="0" presId="urn:microsoft.com/office/officeart/2005/8/layout/orgChart1"/>
    <dgm:cxn modelId="{C80FC19B-E5FD-A24D-9709-358B214D7693}" type="presParOf" srcId="{04861C07-736E-AB46-BC7A-5067C758FF50}" destId="{4011D860-630D-544E-A352-B40809714D36}" srcOrd="2" destOrd="0" presId="urn:microsoft.com/office/officeart/2005/8/layout/orgChart1"/>
    <dgm:cxn modelId="{73BB03AC-22CB-5348-9074-7851BF7E3916}" type="presParOf" srcId="{04861C07-736E-AB46-BC7A-5067C758FF50}" destId="{C7386378-20E0-BD4C-8E88-9CC59DB4F903}" srcOrd="3" destOrd="0" presId="urn:microsoft.com/office/officeart/2005/8/layout/orgChart1"/>
    <dgm:cxn modelId="{F9C8D2A5-3C00-F140-B1BC-B5A5E9334B3A}" type="presParOf" srcId="{C7386378-20E0-BD4C-8E88-9CC59DB4F903}" destId="{41EC67D2-CE05-1C4F-9AD2-62E16814F469}" srcOrd="0" destOrd="0" presId="urn:microsoft.com/office/officeart/2005/8/layout/orgChart1"/>
    <dgm:cxn modelId="{2F5B4A58-4C1A-3F4F-8A70-141CF129DB7E}" type="presParOf" srcId="{41EC67D2-CE05-1C4F-9AD2-62E16814F469}" destId="{E1E301A2-C682-6942-AD24-C330BD3E72F7}" srcOrd="0" destOrd="0" presId="urn:microsoft.com/office/officeart/2005/8/layout/orgChart1"/>
    <dgm:cxn modelId="{9FF5E69D-96F8-B244-ADBD-8B52FE095247}" type="presParOf" srcId="{41EC67D2-CE05-1C4F-9AD2-62E16814F469}" destId="{A3B04B10-6733-EC48-9C77-12B709413340}" srcOrd="1" destOrd="0" presId="urn:microsoft.com/office/officeart/2005/8/layout/orgChart1"/>
    <dgm:cxn modelId="{72C15906-E6CA-8941-B229-7FFB746B1B9A}" type="presParOf" srcId="{C7386378-20E0-BD4C-8E88-9CC59DB4F903}" destId="{E7FD6D4B-121E-5241-AF24-3863F92BCD00}" srcOrd="1" destOrd="0" presId="urn:microsoft.com/office/officeart/2005/8/layout/orgChart1"/>
    <dgm:cxn modelId="{02E750FD-0DBD-C346-A04D-6ACB402D042E}" type="presParOf" srcId="{C7386378-20E0-BD4C-8E88-9CC59DB4F903}" destId="{3E770486-14AB-6E48-81AA-4E3E2F176C3A}" srcOrd="2" destOrd="0" presId="urn:microsoft.com/office/officeart/2005/8/layout/orgChart1"/>
    <dgm:cxn modelId="{C69F8A4E-C609-384D-893F-8E9EC5E16DC7}" type="presParOf" srcId="{04861C07-736E-AB46-BC7A-5067C758FF50}" destId="{E1C17FD1-7FEA-1745-AA23-3F10E49EB681}" srcOrd="4" destOrd="0" presId="urn:microsoft.com/office/officeart/2005/8/layout/orgChart1"/>
    <dgm:cxn modelId="{E92CD309-E785-4340-B942-8CB3F5499DE2}" type="presParOf" srcId="{04861C07-736E-AB46-BC7A-5067C758FF50}" destId="{DA10702E-129A-B345-816E-E1805E21A03C}" srcOrd="5" destOrd="0" presId="urn:microsoft.com/office/officeart/2005/8/layout/orgChart1"/>
    <dgm:cxn modelId="{081920CF-8A03-7F42-A46E-C3B517E39C71}" type="presParOf" srcId="{DA10702E-129A-B345-816E-E1805E21A03C}" destId="{2F2C572D-32B0-4148-9C9A-78BF57E70A91}" srcOrd="0" destOrd="0" presId="urn:microsoft.com/office/officeart/2005/8/layout/orgChart1"/>
    <dgm:cxn modelId="{5EE9D9DE-D404-D84F-B8DF-65876E3EB1B4}" type="presParOf" srcId="{2F2C572D-32B0-4148-9C9A-78BF57E70A91}" destId="{B040F289-820C-B249-96CC-EAE3B716173E}" srcOrd="0" destOrd="0" presId="urn:microsoft.com/office/officeart/2005/8/layout/orgChart1"/>
    <dgm:cxn modelId="{3922AC55-0B95-0649-8774-B74A7EF93AFE}" type="presParOf" srcId="{2F2C572D-32B0-4148-9C9A-78BF57E70A91}" destId="{32B93E35-4921-DB4A-AD6A-5C87DE9BC16B}" srcOrd="1" destOrd="0" presId="urn:microsoft.com/office/officeart/2005/8/layout/orgChart1"/>
    <dgm:cxn modelId="{8F0E07E7-4EAE-A740-8738-F30E8F3CA067}" type="presParOf" srcId="{DA10702E-129A-B345-816E-E1805E21A03C}" destId="{FD849625-26B2-FA4C-885F-7803B992137B}" srcOrd="1" destOrd="0" presId="urn:microsoft.com/office/officeart/2005/8/layout/orgChart1"/>
    <dgm:cxn modelId="{33EF9E24-5965-B149-B0BD-98B1A579C66C}" type="presParOf" srcId="{DA10702E-129A-B345-816E-E1805E21A03C}" destId="{EF0BCED5-4636-3F44-A2AB-CF2D76ECAED6}" srcOrd="2" destOrd="0" presId="urn:microsoft.com/office/officeart/2005/8/layout/orgChart1"/>
    <dgm:cxn modelId="{05934906-7E0A-6842-AE5C-B6E2980F8B32}" type="presParOf" srcId="{04861C07-736E-AB46-BC7A-5067C758FF50}" destId="{21D44D38-DC97-4F47-A7C0-AFB501C5BC37}" srcOrd="6" destOrd="0" presId="urn:microsoft.com/office/officeart/2005/8/layout/orgChart1"/>
    <dgm:cxn modelId="{3B54C199-D57E-5741-AFFE-DABF826721EE}" type="presParOf" srcId="{04861C07-736E-AB46-BC7A-5067C758FF50}" destId="{EB3D1406-1C02-C34B-9503-41756DE27E3D}" srcOrd="7" destOrd="0" presId="urn:microsoft.com/office/officeart/2005/8/layout/orgChart1"/>
    <dgm:cxn modelId="{2EB350C2-34C1-D74A-BE39-5DB9CB43A76B}" type="presParOf" srcId="{EB3D1406-1C02-C34B-9503-41756DE27E3D}" destId="{D9B4CE76-3064-8543-A339-C7C5A5650B43}" srcOrd="0" destOrd="0" presId="urn:microsoft.com/office/officeart/2005/8/layout/orgChart1"/>
    <dgm:cxn modelId="{547B88BC-C8BB-2F4D-B834-C6E0E07CA832}" type="presParOf" srcId="{D9B4CE76-3064-8543-A339-C7C5A5650B43}" destId="{1C7D7F90-2353-7A4B-B4B2-4F98D8C2A65A}" srcOrd="0" destOrd="0" presId="urn:microsoft.com/office/officeart/2005/8/layout/orgChart1"/>
    <dgm:cxn modelId="{BE0AD6A5-BFC3-9C49-A3A4-9F8387C22355}" type="presParOf" srcId="{D9B4CE76-3064-8543-A339-C7C5A5650B43}" destId="{191681E3-20EC-344D-9B80-BA6C3E706D4D}" srcOrd="1" destOrd="0" presId="urn:microsoft.com/office/officeart/2005/8/layout/orgChart1"/>
    <dgm:cxn modelId="{221B73B6-A86C-8347-84DB-873241330B04}" type="presParOf" srcId="{EB3D1406-1C02-C34B-9503-41756DE27E3D}" destId="{71E83A7C-8AF7-5345-B83A-684A42DE4E08}" srcOrd="1" destOrd="0" presId="urn:microsoft.com/office/officeart/2005/8/layout/orgChart1"/>
    <dgm:cxn modelId="{D2685A0C-7FEB-DD42-B6DB-C5B1D536C552}" type="presParOf" srcId="{EB3D1406-1C02-C34B-9503-41756DE27E3D}" destId="{C439778F-6D1C-4B43-B776-681BDADBF9B5}" srcOrd="2" destOrd="0" presId="urn:microsoft.com/office/officeart/2005/8/layout/orgChart1"/>
    <dgm:cxn modelId="{DA633F4D-24A8-464F-8C4B-5065E2EA8E87}" type="presParOf" srcId="{0DBF6F6F-75DC-BB49-9F09-0C853E431376}" destId="{8AFEC1F8-DEAB-234F-B3E4-A908586F7531}" srcOrd="2" destOrd="0" presId="urn:microsoft.com/office/officeart/2005/8/layout/orgChart1"/>
    <dgm:cxn modelId="{8E82A414-3E70-3E47-B8CD-75A98A794258}" type="presParOf" srcId="{388D79DE-0005-204E-AA80-C9FEAA2EB98D}" destId="{990C6BFE-7326-A14E-B958-8F3C4DFC869C}" srcOrd="2" destOrd="0" presId="urn:microsoft.com/office/officeart/2005/8/layout/orgChart1"/>
    <dgm:cxn modelId="{93A797A1-315C-5F44-8AC5-AD73CA5CE12B}" type="presParOf" srcId="{597077E8-FFAB-E347-8643-8F32E615B2ED}" destId="{D9766F02-DEE6-744E-8868-1A887F002E4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A44A28-00FC-D849-82B3-78CAD6D757ED}" type="doc">
      <dgm:prSet loTypeId="urn:microsoft.com/office/officeart/2005/8/layout/orgChart1" loCatId="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8B1622C-0713-DA4A-9E93-E2941411C3E7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2400" b="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BF168F04-874A-5742-ACB3-EAC893860CEF}" type="par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8BE56A-DE5E-6341-B1BB-94A2BF0B1EB5}" type="sib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09731DA-5A63-B64F-A4F8-2203C86F94DA}">
      <dgm:prSet phldrT="[Text]" custT="1"/>
      <dgm:spPr>
        <a:solidFill>
          <a:schemeClr val="bg1"/>
        </a:solidFill>
        <a:ln w="57150" cmpd="sng">
          <a:solidFill>
            <a:srgbClr val="00FF00"/>
          </a:solidFill>
        </a:ln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D3A775E1-A20C-F946-A9B2-3865A382B159}" type="parTrans" cxnId="{C814A696-A47A-C340-9E87-59BE7537155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FEF991-796C-9047-B680-1EEA7289E1E6}" type="sibTrans" cxnId="{C814A696-A47A-C340-9E87-59BE7537155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2D7B84F-950C-5E47-A392-19BBFFD70AD5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5473D3A-D0C4-144C-A07C-9E2F2B97A00D}" type="parTrans" cxnId="{0BFF8AC8-990C-F64E-B757-EB9D7A542AE1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B4E0CD2-FEE3-1847-8B4B-24ED4E06635C}" type="sibTrans" cxnId="{0BFF8AC8-990C-F64E-B757-EB9D7A542AE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EE1FD1B-1651-6B40-94D6-45D387B329D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18DDCF83-2960-6548-B382-B3FEB9C1A807}" type="parTrans" cxnId="{E070E30C-A37F-764B-BDD7-798A75B414A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5D16B70-284A-3F4C-B2CE-92E14218FEA0}" type="sibTrans" cxnId="{E070E30C-A37F-764B-BDD7-798A75B414A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9BB85B4-C4E5-DA4E-A4D2-55E4F19A559F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2443F4D6-6578-FA4A-BA1C-F49486884C06}" type="parTrans" cxnId="{C2DF456B-117E-6549-9E9D-13972A2AA61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0561AD1-C3A9-6447-B1D6-F20B816D47FF}" type="sibTrans" cxnId="{C2DF456B-117E-6549-9E9D-13972A2AA6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177B6CE-3705-2D4D-8C7A-4629F3CE1639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8B293FB-0233-7648-B035-F6F400FF280B}" type="parTrans" cxnId="{03DCD68B-1A99-4042-B0EB-F62F4E470AE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AAAD526-0621-4341-BF3C-AD3EDCE4B4AE}" type="sibTrans" cxnId="{03DCD68B-1A99-4042-B0EB-F62F4E470AE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FD8529-4983-3749-BE9E-66F86844F4EA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6E0A006-ECC5-B041-BA9D-4141E8DE5018}" type="parTrans" cxnId="{73D83259-E42E-244E-AEA8-44F8BD4495B6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88CED18-9655-5E4B-8AF5-A03C52D1D7DC}" type="sibTrans" cxnId="{73D83259-E42E-244E-AEA8-44F8BD4495B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B53EB0E-FBFE-DC45-854B-8DDEBCD3D5CE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540B4BD3-FF41-4B43-BDBD-8FA1CF794C40}" type="parTrans" cxnId="{23854163-C4C2-9D47-974A-A4699531849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CE13332-51B7-E64F-B2D0-B1E177747E7B}" type="sibTrans" cxnId="{23854163-C4C2-9D47-974A-A4699531849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3140EBD-EB6D-024E-A40F-77B5E5915C0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CFC2739-3F91-4843-AC3C-EE1C11083842}" type="parTrans" cxnId="{B8B3AF0B-523E-7647-B341-30FF8F4C5B5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EAAE172-4B13-ED48-8E76-DD721A8257D8}" type="sibTrans" cxnId="{B8B3AF0B-523E-7647-B341-30FF8F4C5B5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0E1D6687-AEFA-EC4E-BDA1-CDECEC6D1FA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A8929A22-9B9C-0147-B09B-BD933B843F14}" type="parTrans" cxnId="{45D58A65-F7D1-4C4A-866D-C345483A336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1D649D5-539A-0F48-9840-ED8D501475DD}" type="sibTrans" cxnId="{45D58A65-F7D1-4C4A-866D-C345483A336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A67E5AC-410B-6748-8893-C83F223E33D5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754A073-C4FB-FA41-9F36-172B2AEED7EF}" type="parTrans" cxnId="{9300003D-140D-184B-B1D4-9A4E67774D15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50F34BA-6550-3B4D-8AEA-63F72E30E71F}" type="sibTrans" cxnId="{9300003D-140D-184B-B1D4-9A4E67774D15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6756689-44DE-7243-ADA9-00FDC14DDD6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1F517A58-FD2E-2147-A580-B72F39E05002}" type="parTrans" cxnId="{63062177-4338-F54E-8E0D-1BAD8AF86458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2D431ED-786F-834A-AA4E-2D0066406472}" type="sibTrans" cxnId="{63062177-4338-F54E-8E0D-1BAD8AF86458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64AD6A8-3CFD-4C49-A259-1C5234DF1C2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E266E0D7-9943-F94A-8284-4F58A44BE86C}" type="parTrans" cxnId="{561B64D3-0859-424E-8137-F5CFEC1F50D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BEC3F78-1885-1541-A263-8D14B6564FD1}" type="sibTrans" cxnId="{561B64D3-0859-424E-8137-F5CFEC1F50D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B723EC7-19AF-1249-82D5-3308CED8964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2D95F39-9183-944A-A97E-44305F3FFAAB}" type="parTrans" cxnId="{9DFDC3EB-EAF2-2848-984E-7AC759088A6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EEB2FD7-D635-974F-A83E-6F403CB9EA0F}" type="sibTrans" cxnId="{9DFDC3EB-EAF2-2848-984E-7AC759088A6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23B985E-72E4-3742-8371-0ED912F5435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299AB070-C648-8946-9879-C285508DBC67}" type="parTrans" cxnId="{35C7FB40-0565-264C-B267-701D5EBD2B8C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7E6F3C3-4DB8-C24D-9424-EA6C825E449C}" type="sibTrans" cxnId="{35C7FB40-0565-264C-B267-701D5EBD2B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D3999D2-4071-844C-BD31-D3633E14080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D4D00F36-3669-8447-8825-334C0B04DDC6}" type="parTrans" cxnId="{B15446CF-703A-5A4E-9B1E-5A40F2B22D4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CBF22FA-FA36-424B-93E9-E06E2BB4A2A0}" type="sibTrans" cxnId="{B15446CF-703A-5A4E-9B1E-5A40F2B22D4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78F00FF-2420-2049-A20C-D1B394DACAB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054E37A0-8C9A-2C4F-85E1-BAD7DD8F9194}" type="parTrans" cxnId="{E333A701-CA9A-BC40-BF4C-C867EE19C9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0F20D5-D8A3-334C-A02A-F6CCF464A120}" type="sibTrans" cxnId="{E333A701-CA9A-BC40-BF4C-C867EE19C9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E4837A5-1288-CA4F-A355-C15910B9CAEC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7C3BA1C-5643-3541-A55A-970F6F3AA625}" type="parTrans" cxnId="{4E2156D4-755B-DA4F-B51E-68313D6FBF1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976A346-7647-AA48-A1A4-3FF3C05CB4D8}" type="sibTrans" cxnId="{4E2156D4-755B-DA4F-B51E-68313D6FBF1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B9CC991-B474-E246-AA96-725124156A00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CE4EFC27-37E2-E04B-B1B7-E51B87BA723F}" type="parTrans" cxnId="{EA236E28-7786-544D-9927-931B7FF68B2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EC41C062-337D-3442-9DAD-42F776A49215}" type="sibTrans" cxnId="{EA236E28-7786-544D-9927-931B7FF68B2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B5BA8E1-7194-BD49-9745-DC6103EB0EA4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104A1396-35B6-0D43-B495-C5619AD69BDA}" type="parTrans" cxnId="{3DA76539-C817-6D4D-8759-160ED8ED2CE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20FC8E2-B49E-E74A-BD7F-6A20F9151050}" type="sibTrans" cxnId="{3DA76539-C817-6D4D-8759-160ED8ED2CE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802059A-3BDF-E24A-9307-316CBA2AD31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EA88211-FFE5-9641-8FA2-B22442569D28}" type="parTrans" cxnId="{715B8BBC-8448-2A48-90D8-12B6C90D69FA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BED4B1C-F8AC-6A40-B3D0-87550A6F9A6B}" type="sibTrans" cxnId="{715B8BBC-8448-2A48-90D8-12B6C90D69FA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7C73BBB-A6B2-D44C-A4FB-AC652E4E7A6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27E79A1-2938-1C44-8475-53EDC7EA6FF9}" type="parTrans" cxnId="{A046C195-DD16-0046-9B82-7C8737379D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3D6C192-D3D5-FB40-8A9A-1E8D4B75F0F8}" type="sibTrans" cxnId="{A046C195-DD16-0046-9B82-7C8737379D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2B92638-461F-1B48-9D1D-4D1750226A9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49C3843-C54B-E149-A7E4-2B8C04D8106A}" type="parTrans" cxnId="{1064854C-231F-484C-918F-9F60E2784A1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4DC7520F-196F-734E-9EF6-C418111C6929}" type="sibTrans" cxnId="{1064854C-231F-484C-918F-9F60E2784A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74EC464-2ED9-C549-9810-3C2B3A8F618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5C21276-B0FC-DE4C-A21E-7F53DAC83178}" type="parTrans" cxnId="{17DCCC67-DB7C-694A-AA35-15A764875A5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9B612F5-D510-B84B-B577-6D23A825E0AA}" type="sibTrans" cxnId="{17DCCC67-DB7C-694A-AA35-15A764875A5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6085D16-8018-E845-98A5-13C752C45647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27FAA6E-98C4-2842-A254-6074CC354767}" type="parTrans" cxnId="{45E962BB-BADC-EF46-A2DD-7AF626B19BF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3AF43B6-4792-E746-BFE5-5FD9E7895BBE}" type="sibTrans" cxnId="{45E962BB-BADC-EF46-A2DD-7AF626B19BF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21BE4AA-C86E-9144-8E2E-73BCB48FAF7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EEE2D9E1-CD28-8D4E-B10C-16404671D1E9}" type="parTrans" cxnId="{B0F255BC-475C-8947-B21B-2253428EB8DB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3280EFE-E2E1-FB4B-9DB1-EE09A5C8B347}" type="sibTrans" cxnId="{B0F255BC-475C-8947-B21B-2253428EB8DB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FC33CF9-0F4F-6C4D-BC4C-9AAEB7D3132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7FAB619-5C62-924A-89F7-BE5FF620D583}" type="parTrans" cxnId="{10444ACB-921C-6D4A-B986-2CBC72D69F1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C233D41-91C4-F745-A368-B015D73BDFDE}" type="sibTrans" cxnId="{10444ACB-921C-6D4A-B986-2CBC72D69F1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04BF9B6-FD7F-3C4C-ABF5-82315C02638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FE0EC017-F7B0-2147-A59A-11A809766B75}" type="parTrans" cxnId="{A33A49D2-801D-A044-8273-2AD5D22DC99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C5031C-F020-2747-9E63-F927C822C962}" type="sibTrans" cxnId="{A33A49D2-801D-A044-8273-2AD5D22DC99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BF6CBA-8DA6-D343-B287-7763E273FAB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1C66720-0D09-424A-8B25-7D62A0C54900}" type="parTrans" cxnId="{FDC37874-AE68-D545-8265-EF3B420A9E4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71BFC20-9C6E-ED47-97AF-F18E167551A6}" type="sibTrans" cxnId="{FDC37874-AE68-D545-8265-EF3B420A9E4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E734915-E2B1-654A-A71C-E1CC74C2621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D739C50-D673-C24F-8ACD-7B5F65EF15BE}" type="parTrans" cxnId="{D2EBC9CF-30A1-5540-9BC5-FE42B26DB6F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07BCA8E-2E61-0B47-A4BB-9EAE1CF679BF}" type="sibTrans" cxnId="{D2EBC9CF-30A1-5540-9BC5-FE42B26DB6F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D5E4F05B-7130-C74E-AAD7-376906FF5F66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gm:t>
    </dgm:pt>
    <dgm:pt modelId="{67B00F82-CF9E-6F40-A33D-4181435E89E7}" type="parTrans" cxnId="{54E91042-BBBD-6C46-8C5B-CC12DD6EC61F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3D2221-89A3-FC42-A113-9AEA21EC7062}" type="sibTrans" cxnId="{54E91042-BBBD-6C46-8C5B-CC12DD6EC61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312AA80-5365-7B4A-B8EA-5F83CA24D59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gm:t>
    </dgm:pt>
    <dgm:pt modelId="{EC6FE477-9399-A044-A2CB-E98D50182307}" type="parTrans" cxnId="{EE1D3EBF-DB67-6C4D-AC96-DB7D793412E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6D9E95-16B4-9B42-9437-49E168CD220D}" type="sibTrans" cxnId="{EE1D3EBF-DB67-6C4D-AC96-DB7D793412E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C0652D9-3EC3-5F49-A0CF-A03A8EED64A6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gm:t>
    </dgm:pt>
    <dgm:pt modelId="{C26857B4-A37C-6741-B5FD-09F04DA2ED2A}" type="parTrans" cxnId="{079C41CD-00C0-8049-B151-1BBE2D021C8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2517F0C-0474-654A-9133-9AF9C0CB3642}" type="sibTrans" cxnId="{079C41CD-00C0-8049-B151-1BBE2D021C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18C4141-50B7-C34C-BC33-6B73111B203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gm:t>
    </dgm:pt>
    <dgm:pt modelId="{30208C91-FC88-6241-9479-2A15F316D4BF}" type="parTrans" cxnId="{9A895360-3473-9549-9C50-2AE66C1E8ED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D325FF4-6966-6343-BD4A-F1BDE3377001}" type="sibTrans" cxnId="{9A895360-3473-9549-9C50-2AE66C1E8ED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D999B70-5DD8-9043-80D8-396EEA872E8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gm:t>
    </dgm:pt>
    <dgm:pt modelId="{25C220CD-1F08-5142-8285-743F7FFB1717}" type="parTrans" cxnId="{B465BA7B-871E-2347-8CCF-166206734561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A93CE75-7DEE-D641-A295-128004793E0C}" type="sibTrans" cxnId="{B465BA7B-871E-2347-8CCF-16620673456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ADF6D11-C2F5-FD4D-B804-2004D4B39E5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gm:t>
    </dgm:pt>
    <dgm:pt modelId="{E5E98303-118A-8B42-A63E-6506016F315A}" type="parTrans" cxnId="{05DB7A20-C75B-CC4D-A1F3-AD303BF4F13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CFA6F1B-96C8-5942-8086-1FB7E51FD289}" type="sibTrans" cxnId="{05DB7A20-C75B-CC4D-A1F3-AD303BF4F13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A52393D-F39E-8F45-B32B-5C85699AAF9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gm:t>
    </dgm:pt>
    <dgm:pt modelId="{3CE2265B-E6A5-A04D-A572-580C1683351D}" type="parTrans" cxnId="{3EDD2C3C-737C-E648-8184-F7B1446E664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2628E3-B405-1D4D-A598-66EF95ABF12D}" type="sibTrans" cxnId="{3EDD2C3C-737C-E648-8184-F7B1446E664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BD9800C-D699-E141-A778-A9B228A8372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gm:t>
    </dgm:pt>
    <dgm:pt modelId="{96AE9039-0BFB-134E-B8DA-3D83D9F4AAD9}" type="parTrans" cxnId="{E05EA2BB-81D4-0D46-A127-EE119124CF6F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CF636F06-EB15-E24E-AF54-A45ECD228C8B}" type="sibTrans" cxnId="{E05EA2BB-81D4-0D46-A127-EE119124CF6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AD9BD8-EAF7-4948-AEAB-4B93B8F5E3CE}" type="pres">
      <dgm:prSet presAssocID="{BAA44A28-00FC-D849-82B3-78CAD6D757E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97077E8-FFAB-E347-8643-8F32E615B2ED}" type="pres">
      <dgm:prSet presAssocID="{08B1622C-0713-DA4A-9E93-E2941411C3E7}" presName="hierRoot1" presStyleCnt="0">
        <dgm:presLayoutVars>
          <dgm:hierBranch val="init"/>
        </dgm:presLayoutVars>
      </dgm:prSet>
      <dgm:spPr/>
    </dgm:pt>
    <dgm:pt modelId="{8C3955BD-5127-DB4D-8612-CF9058AB299D}" type="pres">
      <dgm:prSet presAssocID="{08B1622C-0713-DA4A-9E93-E2941411C3E7}" presName="rootComposite1" presStyleCnt="0"/>
      <dgm:spPr/>
    </dgm:pt>
    <dgm:pt modelId="{7AB96F66-678F-D044-9D5B-B4B62EFF5348}" type="pres">
      <dgm:prSet presAssocID="{08B1622C-0713-DA4A-9E93-E2941411C3E7}" presName="rootText1" presStyleLbl="node0" presStyleIdx="0" presStyleCnt="1" custScaleX="210876" custLinFactNeighborX="178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4925EB-A99A-2F44-86CF-F3FED74D5D98}" type="pres">
      <dgm:prSet presAssocID="{08B1622C-0713-DA4A-9E93-E2941411C3E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878A005-2C2F-0F46-9C8F-060DAD329D78}" type="pres">
      <dgm:prSet presAssocID="{08B1622C-0713-DA4A-9E93-E2941411C3E7}" presName="hierChild2" presStyleCnt="0"/>
      <dgm:spPr/>
    </dgm:pt>
    <dgm:pt modelId="{B873E63E-502F-814C-ABA7-B1F39B751089}" type="pres">
      <dgm:prSet presAssocID="{D3A775E1-A20C-F946-A9B2-3865A382B159}" presName="Name37" presStyleLbl="parChTrans1D2" presStyleIdx="0" presStyleCnt="3"/>
      <dgm:spPr/>
      <dgm:t>
        <a:bodyPr/>
        <a:lstStyle/>
        <a:p>
          <a:endParaRPr lang="en-US"/>
        </a:p>
      </dgm:t>
    </dgm:pt>
    <dgm:pt modelId="{4CE704B4-5C3A-AF48-81F1-279C8EF5F723}" type="pres">
      <dgm:prSet presAssocID="{909731DA-5A63-B64F-A4F8-2203C86F94DA}" presName="hierRoot2" presStyleCnt="0">
        <dgm:presLayoutVars>
          <dgm:hierBranch val="init"/>
        </dgm:presLayoutVars>
      </dgm:prSet>
      <dgm:spPr/>
    </dgm:pt>
    <dgm:pt modelId="{153359DF-63A6-8841-A688-C7F5FF1B2204}" type="pres">
      <dgm:prSet presAssocID="{909731DA-5A63-B64F-A4F8-2203C86F94DA}" presName="rootComposite" presStyleCnt="0"/>
      <dgm:spPr/>
    </dgm:pt>
    <dgm:pt modelId="{8B705978-4650-EF4A-8336-13700F303B79}" type="pres">
      <dgm:prSet presAssocID="{909731DA-5A63-B64F-A4F8-2203C86F94DA}" presName="rootText" presStyleLbl="node2" presStyleIdx="0" presStyleCnt="3" custScaleX="128721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6462A1-FB46-104D-BB91-ABFD3689C67B}" type="pres">
      <dgm:prSet presAssocID="{909731DA-5A63-B64F-A4F8-2203C86F94DA}" presName="rootConnector" presStyleLbl="node2" presStyleIdx="0" presStyleCnt="3"/>
      <dgm:spPr/>
      <dgm:t>
        <a:bodyPr/>
        <a:lstStyle/>
        <a:p>
          <a:endParaRPr lang="en-US"/>
        </a:p>
      </dgm:t>
    </dgm:pt>
    <dgm:pt modelId="{1223F7E7-2217-6D42-A6BF-D534BC37D07A}" type="pres">
      <dgm:prSet presAssocID="{909731DA-5A63-B64F-A4F8-2203C86F94DA}" presName="hierChild4" presStyleCnt="0"/>
      <dgm:spPr/>
    </dgm:pt>
    <dgm:pt modelId="{2BDC61EA-CE37-314F-AC2A-0D6690557CB0}" type="pres">
      <dgm:prSet presAssocID="{2443F4D6-6578-FA4A-BA1C-F49486884C06}" presName="Name37" presStyleLbl="parChTrans1D3" presStyleIdx="0" presStyleCnt="7"/>
      <dgm:spPr/>
      <dgm:t>
        <a:bodyPr/>
        <a:lstStyle/>
        <a:p>
          <a:endParaRPr lang="en-US"/>
        </a:p>
      </dgm:t>
    </dgm:pt>
    <dgm:pt modelId="{8EC66E20-3AA6-3346-A74C-D8A561E4B99E}" type="pres">
      <dgm:prSet presAssocID="{99BB85B4-C4E5-DA4E-A4D2-55E4F19A559F}" presName="hierRoot2" presStyleCnt="0">
        <dgm:presLayoutVars>
          <dgm:hierBranch val="init"/>
        </dgm:presLayoutVars>
      </dgm:prSet>
      <dgm:spPr/>
    </dgm:pt>
    <dgm:pt modelId="{83911E6B-D9D3-B34F-81D5-A848A1086D26}" type="pres">
      <dgm:prSet presAssocID="{99BB85B4-C4E5-DA4E-A4D2-55E4F19A559F}" presName="rootComposite" presStyleCnt="0"/>
      <dgm:spPr/>
    </dgm:pt>
    <dgm:pt modelId="{7856D2F4-7567-1D40-9619-7060402A9355}" type="pres">
      <dgm:prSet presAssocID="{99BB85B4-C4E5-DA4E-A4D2-55E4F19A559F}" presName="rootText" presStyleLbl="node3" presStyleIdx="0" presStyleCnt="7" custScaleX="77538" custScaleY="121729" custLinFactNeighborX="-9116" custLinFactNeighborY="782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F30FD3-4B77-5943-831B-2A48E91AC4AC}" type="pres">
      <dgm:prSet presAssocID="{99BB85B4-C4E5-DA4E-A4D2-55E4F19A559F}" presName="rootConnector" presStyleLbl="node3" presStyleIdx="0" presStyleCnt="7"/>
      <dgm:spPr/>
      <dgm:t>
        <a:bodyPr/>
        <a:lstStyle/>
        <a:p>
          <a:endParaRPr lang="en-US"/>
        </a:p>
      </dgm:t>
    </dgm:pt>
    <dgm:pt modelId="{0A85B098-D64C-D84A-BAB8-C08FCC6ABACA}" type="pres">
      <dgm:prSet presAssocID="{99BB85B4-C4E5-DA4E-A4D2-55E4F19A559F}" presName="hierChild4" presStyleCnt="0"/>
      <dgm:spPr/>
    </dgm:pt>
    <dgm:pt modelId="{1B61DC02-4F3D-3749-8C9A-0E47DC39D614}" type="pres">
      <dgm:prSet presAssocID="{540B4BD3-FF41-4B43-BDBD-8FA1CF794C40}" presName="Name37" presStyleLbl="parChTrans1D4" presStyleIdx="0" presStyleCnt="27"/>
      <dgm:spPr/>
      <dgm:t>
        <a:bodyPr/>
        <a:lstStyle/>
        <a:p>
          <a:endParaRPr lang="en-US"/>
        </a:p>
      </dgm:t>
    </dgm:pt>
    <dgm:pt modelId="{14038112-19E9-FA45-8B91-43CE6609F1B6}" type="pres">
      <dgm:prSet presAssocID="{2B53EB0E-FBFE-DC45-854B-8DDEBCD3D5CE}" presName="hierRoot2" presStyleCnt="0">
        <dgm:presLayoutVars>
          <dgm:hierBranch val="init"/>
        </dgm:presLayoutVars>
      </dgm:prSet>
      <dgm:spPr/>
    </dgm:pt>
    <dgm:pt modelId="{7C00FFD9-F546-8244-8473-7E6327BB9814}" type="pres">
      <dgm:prSet presAssocID="{2B53EB0E-FBFE-DC45-854B-8DDEBCD3D5CE}" presName="rootComposite" presStyleCnt="0"/>
      <dgm:spPr/>
    </dgm:pt>
    <dgm:pt modelId="{01ED003D-490C-144E-9249-EF3DDF0526B0}" type="pres">
      <dgm:prSet presAssocID="{2B53EB0E-FBFE-DC45-854B-8DDEBCD3D5CE}" presName="rootText" presStyleLbl="node4" presStyleIdx="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5AF3E0-4746-654D-A5F2-34F132C6CA34}" type="pres">
      <dgm:prSet presAssocID="{2B53EB0E-FBFE-DC45-854B-8DDEBCD3D5CE}" presName="rootConnector" presStyleLbl="node4" presStyleIdx="0" presStyleCnt="27"/>
      <dgm:spPr/>
      <dgm:t>
        <a:bodyPr/>
        <a:lstStyle/>
        <a:p>
          <a:endParaRPr lang="en-US"/>
        </a:p>
      </dgm:t>
    </dgm:pt>
    <dgm:pt modelId="{C219BE33-7EC1-A147-ABE0-4A5B697680B1}" type="pres">
      <dgm:prSet presAssocID="{2B53EB0E-FBFE-DC45-854B-8DDEBCD3D5CE}" presName="hierChild4" presStyleCnt="0"/>
      <dgm:spPr/>
    </dgm:pt>
    <dgm:pt modelId="{ED7F90CE-56F4-F548-8E88-60AAC82E76C5}" type="pres">
      <dgm:prSet presAssocID="{2B53EB0E-FBFE-DC45-854B-8DDEBCD3D5CE}" presName="hierChild5" presStyleCnt="0"/>
      <dgm:spPr/>
    </dgm:pt>
    <dgm:pt modelId="{217CDE67-DDF3-DD44-99D4-559AFC8C4227}" type="pres">
      <dgm:prSet presAssocID="{DCFC2739-3F91-4843-AC3C-EE1C11083842}" presName="Name37" presStyleLbl="parChTrans1D4" presStyleIdx="1" presStyleCnt="27"/>
      <dgm:spPr/>
      <dgm:t>
        <a:bodyPr/>
        <a:lstStyle/>
        <a:p>
          <a:endParaRPr lang="en-US"/>
        </a:p>
      </dgm:t>
    </dgm:pt>
    <dgm:pt modelId="{FAF4AEEC-1ECD-384D-850D-AF68F26F8D07}" type="pres">
      <dgm:prSet presAssocID="{23140EBD-EB6D-024E-A40F-77B5E5915C0D}" presName="hierRoot2" presStyleCnt="0">
        <dgm:presLayoutVars>
          <dgm:hierBranch val="init"/>
        </dgm:presLayoutVars>
      </dgm:prSet>
      <dgm:spPr/>
    </dgm:pt>
    <dgm:pt modelId="{2E1A4A26-3707-D54E-9F93-FEC870A9C5E8}" type="pres">
      <dgm:prSet presAssocID="{23140EBD-EB6D-024E-A40F-77B5E5915C0D}" presName="rootComposite" presStyleCnt="0"/>
      <dgm:spPr/>
    </dgm:pt>
    <dgm:pt modelId="{0BBD6B96-3C44-5E4F-B961-0BD7B8AD06E8}" type="pres">
      <dgm:prSet presAssocID="{23140EBD-EB6D-024E-A40F-77B5E5915C0D}" presName="rootText" presStyleLbl="node4" presStyleIdx="1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E1F367-8C1D-B84B-80C7-8E5C52C6C65D}" type="pres">
      <dgm:prSet presAssocID="{23140EBD-EB6D-024E-A40F-77B5E5915C0D}" presName="rootConnector" presStyleLbl="node4" presStyleIdx="1" presStyleCnt="27"/>
      <dgm:spPr/>
      <dgm:t>
        <a:bodyPr/>
        <a:lstStyle/>
        <a:p>
          <a:endParaRPr lang="en-US"/>
        </a:p>
      </dgm:t>
    </dgm:pt>
    <dgm:pt modelId="{F6B3A539-13D1-3446-925E-56EDC98634A2}" type="pres">
      <dgm:prSet presAssocID="{23140EBD-EB6D-024E-A40F-77B5E5915C0D}" presName="hierChild4" presStyleCnt="0"/>
      <dgm:spPr/>
    </dgm:pt>
    <dgm:pt modelId="{3BD5F170-DFA2-5A40-8714-F59B9CC81858}" type="pres">
      <dgm:prSet presAssocID="{23140EBD-EB6D-024E-A40F-77B5E5915C0D}" presName="hierChild5" presStyleCnt="0"/>
      <dgm:spPr/>
    </dgm:pt>
    <dgm:pt modelId="{C3AF599F-2015-4F45-AEAB-5835F676E732}" type="pres">
      <dgm:prSet presAssocID="{A8929A22-9B9C-0147-B09B-BD933B843F14}" presName="Name37" presStyleLbl="parChTrans1D4" presStyleIdx="2" presStyleCnt="27"/>
      <dgm:spPr/>
      <dgm:t>
        <a:bodyPr/>
        <a:lstStyle/>
        <a:p>
          <a:endParaRPr lang="en-US"/>
        </a:p>
      </dgm:t>
    </dgm:pt>
    <dgm:pt modelId="{DE4CB0D1-8A01-B248-A7CB-75422300F507}" type="pres">
      <dgm:prSet presAssocID="{0E1D6687-AEFA-EC4E-BDA1-CDECEC6D1FAA}" presName="hierRoot2" presStyleCnt="0">
        <dgm:presLayoutVars>
          <dgm:hierBranch val="init"/>
        </dgm:presLayoutVars>
      </dgm:prSet>
      <dgm:spPr/>
    </dgm:pt>
    <dgm:pt modelId="{E623151D-EDB0-FD4A-842B-87D33F7AF4E9}" type="pres">
      <dgm:prSet presAssocID="{0E1D6687-AEFA-EC4E-BDA1-CDECEC6D1FAA}" presName="rootComposite" presStyleCnt="0"/>
      <dgm:spPr/>
    </dgm:pt>
    <dgm:pt modelId="{E9D9E596-19D2-E643-B3C6-50F14DE7717A}" type="pres">
      <dgm:prSet presAssocID="{0E1D6687-AEFA-EC4E-BDA1-CDECEC6D1FAA}" presName="rootText" presStyleLbl="node4" presStyleIdx="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283C50-1CA9-9D4C-83BD-46FB84C447CF}" type="pres">
      <dgm:prSet presAssocID="{0E1D6687-AEFA-EC4E-BDA1-CDECEC6D1FAA}" presName="rootConnector" presStyleLbl="node4" presStyleIdx="2" presStyleCnt="27"/>
      <dgm:spPr/>
      <dgm:t>
        <a:bodyPr/>
        <a:lstStyle/>
        <a:p>
          <a:endParaRPr lang="en-US"/>
        </a:p>
      </dgm:t>
    </dgm:pt>
    <dgm:pt modelId="{4A70DFA7-588F-CF4A-8B74-F1B71C99740A}" type="pres">
      <dgm:prSet presAssocID="{0E1D6687-AEFA-EC4E-BDA1-CDECEC6D1FAA}" presName="hierChild4" presStyleCnt="0"/>
      <dgm:spPr/>
    </dgm:pt>
    <dgm:pt modelId="{53E084D9-8FDF-B14C-AD70-39CAE5E3A570}" type="pres">
      <dgm:prSet presAssocID="{0E1D6687-AEFA-EC4E-BDA1-CDECEC6D1FAA}" presName="hierChild5" presStyleCnt="0"/>
      <dgm:spPr/>
    </dgm:pt>
    <dgm:pt modelId="{34D0AC6F-7796-DB40-BADD-6DC51ED8F4AE}" type="pres">
      <dgm:prSet presAssocID="{2754A073-C4FB-FA41-9F36-172B2AEED7EF}" presName="Name37" presStyleLbl="parChTrans1D4" presStyleIdx="3" presStyleCnt="27"/>
      <dgm:spPr/>
      <dgm:t>
        <a:bodyPr/>
        <a:lstStyle/>
        <a:p>
          <a:endParaRPr lang="en-US"/>
        </a:p>
      </dgm:t>
    </dgm:pt>
    <dgm:pt modelId="{3DCBF842-CFBD-0E43-8872-2DF85E3AA2DA}" type="pres">
      <dgm:prSet presAssocID="{1A67E5AC-410B-6748-8893-C83F223E33D5}" presName="hierRoot2" presStyleCnt="0">
        <dgm:presLayoutVars>
          <dgm:hierBranch val="init"/>
        </dgm:presLayoutVars>
      </dgm:prSet>
      <dgm:spPr/>
    </dgm:pt>
    <dgm:pt modelId="{B88F08A2-4B2A-0C4B-B95E-FA315CEFA8A2}" type="pres">
      <dgm:prSet presAssocID="{1A67E5AC-410B-6748-8893-C83F223E33D5}" presName="rootComposite" presStyleCnt="0"/>
      <dgm:spPr/>
    </dgm:pt>
    <dgm:pt modelId="{BADDF87E-A942-C94D-BC10-22C0C954C913}" type="pres">
      <dgm:prSet presAssocID="{1A67E5AC-410B-6748-8893-C83F223E33D5}" presName="rootText" presStyleLbl="node4" presStyleIdx="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AD3BE2-1333-B64B-9999-3E02E040CF1A}" type="pres">
      <dgm:prSet presAssocID="{1A67E5AC-410B-6748-8893-C83F223E33D5}" presName="rootConnector" presStyleLbl="node4" presStyleIdx="3" presStyleCnt="27"/>
      <dgm:spPr/>
      <dgm:t>
        <a:bodyPr/>
        <a:lstStyle/>
        <a:p>
          <a:endParaRPr lang="en-US"/>
        </a:p>
      </dgm:t>
    </dgm:pt>
    <dgm:pt modelId="{AC4FE21A-33AF-DA4A-86E4-E15954053434}" type="pres">
      <dgm:prSet presAssocID="{1A67E5AC-410B-6748-8893-C83F223E33D5}" presName="hierChild4" presStyleCnt="0"/>
      <dgm:spPr/>
    </dgm:pt>
    <dgm:pt modelId="{3220A422-46B4-3644-94ED-95619E076AD0}" type="pres">
      <dgm:prSet presAssocID="{1A67E5AC-410B-6748-8893-C83F223E33D5}" presName="hierChild5" presStyleCnt="0"/>
      <dgm:spPr/>
    </dgm:pt>
    <dgm:pt modelId="{9DF13DC0-38C6-EC40-9EDC-882BB33E5E0F}" type="pres">
      <dgm:prSet presAssocID="{99BB85B4-C4E5-DA4E-A4D2-55E4F19A559F}" presName="hierChild5" presStyleCnt="0"/>
      <dgm:spPr/>
    </dgm:pt>
    <dgm:pt modelId="{2AFE2C4E-57E5-FF4D-9033-EE5427087509}" type="pres">
      <dgm:prSet presAssocID="{98B293FB-0233-7648-B035-F6F400FF280B}" presName="Name37" presStyleLbl="parChTrans1D3" presStyleIdx="1" presStyleCnt="7"/>
      <dgm:spPr/>
      <dgm:t>
        <a:bodyPr/>
        <a:lstStyle/>
        <a:p>
          <a:endParaRPr lang="en-US"/>
        </a:p>
      </dgm:t>
    </dgm:pt>
    <dgm:pt modelId="{0F729D98-F3E5-7248-9976-1DA3A968B810}" type="pres">
      <dgm:prSet presAssocID="{A177B6CE-3705-2D4D-8C7A-4629F3CE1639}" presName="hierRoot2" presStyleCnt="0">
        <dgm:presLayoutVars>
          <dgm:hierBranch val="init"/>
        </dgm:presLayoutVars>
      </dgm:prSet>
      <dgm:spPr/>
    </dgm:pt>
    <dgm:pt modelId="{2ACE2B04-3E95-EC48-86C1-3AC0327F9DC4}" type="pres">
      <dgm:prSet presAssocID="{A177B6CE-3705-2D4D-8C7A-4629F3CE1639}" presName="rootComposite" presStyleCnt="0"/>
      <dgm:spPr/>
    </dgm:pt>
    <dgm:pt modelId="{A297DB52-B38F-1A4C-B510-59C16FEBCA17}" type="pres">
      <dgm:prSet presAssocID="{A177B6CE-3705-2D4D-8C7A-4629F3CE1639}" presName="rootText" presStyleLbl="node3" presStyleIdx="1" presStyleCnt="7" custScaleX="65633" custScaleY="121729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8901A2-154C-CB4F-B6E5-9D454079A3EB}" type="pres">
      <dgm:prSet presAssocID="{A177B6CE-3705-2D4D-8C7A-4629F3CE1639}" presName="rootConnector" presStyleLbl="node3" presStyleIdx="1" presStyleCnt="7"/>
      <dgm:spPr/>
      <dgm:t>
        <a:bodyPr/>
        <a:lstStyle/>
        <a:p>
          <a:endParaRPr lang="en-US"/>
        </a:p>
      </dgm:t>
    </dgm:pt>
    <dgm:pt modelId="{FDC949FD-9B1D-204D-9AA8-3C84A35362B4}" type="pres">
      <dgm:prSet presAssocID="{A177B6CE-3705-2D4D-8C7A-4629F3CE1639}" presName="hierChild4" presStyleCnt="0"/>
      <dgm:spPr/>
    </dgm:pt>
    <dgm:pt modelId="{D0AA59AB-AAF1-E047-83BA-C8DE68219EBD}" type="pres">
      <dgm:prSet presAssocID="{1F517A58-FD2E-2147-A580-B72F39E05002}" presName="Name37" presStyleLbl="parChTrans1D4" presStyleIdx="4" presStyleCnt="27"/>
      <dgm:spPr/>
      <dgm:t>
        <a:bodyPr/>
        <a:lstStyle/>
        <a:p>
          <a:endParaRPr lang="en-US"/>
        </a:p>
      </dgm:t>
    </dgm:pt>
    <dgm:pt modelId="{46A9FF11-3BAA-D04B-8A5A-4EB89AA3E115}" type="pres">
      <dgm:prSet presAssocID="{76756689-44DE-7243-ADA9-00FDC14DDD62}" presName="hierRoot2" presStyleCnt="0">
        <dgm:presLayoutVars>
          <dgm:hierBranch val="init"/>
        </dgm:presLayoutVars>
      </dgm:prSet>
      <dgm:spPr/>
    </dgm:pt>
    <dgm:pt modelId="{9EC4DE8B-6BA0-8744-A878-797E1972D75A}" type="pres">
      <dgm:prSet presAssocID="{76756689-44DE-7243-ADA9-00FDC14DDD62}" presName="rootComposite" presStyleCnt="0"/>
      <dgm:spPr/>
    </dgm:pt>
    <dgm:pt modelId="{B11F8395-2A41-AE4F-ACC9-13AC74F55E62}" type="pres">
      <dgm:prSet presAssocID="{76756689-44DE-7243-ADA9-00FDC14DDD62}" presName="rootText" presStyleLbl="node4" presStyleIdx="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0D6F74-F74D-FB48-AF22-E4C848E57DC6}" type="pres">
      <dgm:prSet presAssocID="{76756689-44DE-7243-ADA9-00FDC14DDD62}" presName="rootConnector" presStyleLbl="node4" presStyleIdx="4" presStyleCnt="27"/>
      <dgm:spPr/>
      <dgm:t>
        <a:bodyPr/>
        <a:lstStyle/>
        <a:p>
          <a:endParaRPr lang="en-US"/>
        </a:p>
      </dgm:t>
    </dgm:pt>
    <dgm:pt modelId="{36CB00B9-3CA6-DE40-BB51-CD9DD4F5FE3A}" type="pres">
      <dgm:prSet presAssocID="{76756689-44DE-7243-ADA9-00FDC14DDD62}" presName="hierChild4" presStyleCnt="0"/>
      <dgm:spPr/>
    </dgm:pt>
    <dgm:pt modelId="{3FFFCFC9-3B95-7945-AF3D-FBC75AD4B5AD}" type="pres">
      <dgm:prSet presAssocID="{76756689-44DE-7243-ADA9-00FDC14DDD62}" presName="hierChild5" presStyleCnt="0"/>
      <dgm:spPr/>
    </dgm:pt>
    <dgm:pt modelId="{8137981B-2BBE-3348-9421-EF865825A35B}" type="pres">
      <dgm:prSet presAssocID="{E266E0D7-9943-F94A-8284-4F58A44BE86C}" presName="Name37" presStyleLbl="parChTrans1D4" presStyleIdx="5" presStyleCnt="27"/>
      <dgm:spPr/>
      <dgm:t>
        <a:bodyPr/>
        <a:lstStyle/>
        <a:p>
          <a:endParaRPr lang="en-US"/>
        </a:p>
      </dgm:t>
    </dgm:pt>
    <dgm:pt modelId="{817CCDA8-22A1-D249-BA5B-C24E1E6E9278}" type="pres">
      <dgm:prSet presAssocID="{964AD6A8-3CFD-4C49-A259-1C5234DF1C21}" presName="hierRoot2" presStyleCnt="0">
        <dgm:presLayoutVars>
          <dgm:hierBranch val="init"/>
        </dgm:presLayoutVars>
      </dgm:prSet>
      <dgm:spPr/>
    </dgm:pt>
    <dgm:pt modelId="{8765DCBB-6CBC-C943-92A3-347AD0D4E2BC}" type="pres">
      <dgm:prSet presAssocID="{964AD6A8-3CFD-4C49-A259-1C5234DF1C21}" presName="rootComposite" presStyleCnt="0"/>
      <dgm:spPr/>
    </dgm:pt>
    <dgm:pt modelId="{EEE24EF8-69BD-234D-9E88-741173F0378C}" type="pres">
      <dgm:prSet presAssocID="{964AD6A8-3CFD-4C49-A259-1C5234DF1C21}" presName="rootText" presStyleLbl="node4" presStyleIdx="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8859BE-3663-FC4F-BD34-BAC61E580102}" type="pres">
      <dgm:prSet presAssocID="{964AD6A8-3CFD-4C49-A259-1C5234DF1C21}" presName="rootConnector" presStyleLbl="node4" presStyleIdx="5" presStyleCnt="27"/>
      <dgm:spPr/>
      <dgm:t>
        <a:bodyPr/>
        <a:lstStyle/>
        <a:p>
          <a:endParaRPr lang="en-US"/>
        </a:p>
      </dgm:t>
    </dgm:pt>
    <dgm:pt modelId="{AC74EEAC-1205-8843-BB87-F1D8342F8603}" type="pres">
      <dgm:prSet presAssocID="{964AD6A8-3CFD-4C49-A259-1C5234DF1C21}" presName="hierChild4" presStyleCnt="0"/>
      <dgm:spPr/>
    </dgm:pt>
    <dgm:pt modelId="{7BC04ECA-F00E-5940-9D67-86983C59F552}" type="pres">
      <dgm:prSet presAssocID="{964AD6A8-3CFD-4C49-A259-1C5234DF1C21}" presName="hierChild5" presStyleCnt="0"/>
      <dgm:spPr/>
    </dgm:pt>
    <dgm:pt modelId="{B98AA671-DF79-584D-8FB9-89274929BDA6}" type="pres">
      <dgm:prSet presAssocID="{32D95F39-9183-944A-A97E-44305F3FFAAB}" presName="Name37" presStyleLbl="parChTrans1D4" presStyleIdx="6" presStyleCnt="27"/>
      <dgm:spPr/>
      <dgm:t>
        <a:bodyPr/>
        <a:lstStyle/>
        <a:p>
          <a:endParaRPr lang="en-US"/>
        </a:p>
      </dgm:t>
    </dgm:pt>
    <dgm:pt modelId="{75B48C16-1AEA-7B4F-ADF3-1C6D812CAF13}" type="pres">
      <dgm:prSet presAssocID="{1B723EC7-19AF-1249-82D5-3308CED89644}" presName="hierRoot2" presStyleCnt="0">
        <dgm:presLayoutVars>
          <dgm:hierBranch val="init"/>
        </dgm:presLayoutVars>
      </dgm:prSet>
      <dgm:spPr/>
    </dgm:pt>
    <dgm:pt modelId="{45FE04C2-7D87-2E4A-B07E-7E9CFB3A1073}" type="pres">
      <dgm:prSet presAssocID="{1B723EC7-19AF-1249-82D5-3308CED89644}" presName="rootComposite" presStyleCnt="0"/>
      <dgm:spPr/>
    </dgm:pt>
    <dgm:pt modelId="{6CFD024A-6E3E-C74F-A1E4-DAA3E3350F49}" type="pres">
      <dgm:prSet presAssocID="{1B723EC7-19AF-1249-82D5-3308CED89644}" presName="rootText" presStyleLbl="node4" presStyleIdx="6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FC87F0-73D5-C145-9F17-D0A85E25EF9E}" type="pres">
      <dgm:prSet presAssocID="{1B723EC7-19AF-1249-82D5-3308CED89644}" presName="rootConnector" presStyleLbl="node4" presStyleIdx="6" presStyleCnt="27"/>
      <dgm:spPr/>
      <dgm:t>
        <a:bodyPr/>
        <a:lstStyle/>
        <a:p>
          <a:endParaRPr lang="en-US"/>
        </a:p>
      </dgm:t>
    </dgm:pt>
    <dgm:pt modelId="{0380EF67-AD18-284B-98FE-5EB1055131EE}" type="pres">
      <dgm:prSet presAssocID="{1B723EC7-19AF-1249-82D5-3308CED89644}" presName="hierChild4" presStyleCnt="0"/>
      <dgm:spPr/>
    </dgm:pt>
    <dgm:pt modelId="{C0B5036A-1B97-9849-BE04-C7A180CCA23B}" type="pres">
      <dgm:prSet presAssocID="{1B723EC7-19AF-1249-82D5-3308CED89644}" presName="hierChild5" presStyleCnt="0"/>
      <dgm:spPr/>
    </dgm:pt>
    <dgm:pt modelId="{61B46704-BB2A-0940-9B1B-A52C4E94C5D1}" type="pres">
      <dgm:prSet presAssocID="{A177B6CE-3705-2D4D-8C7A-4629F3CE1639}" presName="hierChild5" presStyleCnt="0"/>
      <dgm:spPr/>
    </dgm:pt>
    <dgm:pt modelId="{2E4A5106-F59E-6A4E-BEA5-F4F616E19F07}" type="pres">
      <dgm:prSet presAssocID="{96E0A006-ECC5-B041-BA9D-4141E8DE5018}" presName="Name37" presStyleLbl="parChTrans1D3" presStyleIdx="2" presStyleCnt="7"/>
      <dgm:spPr/>
      <dgm:t>
        <a:bodyPr/>
        <a:lstStyle/>
        <a:p>
          <a:endParaRPr lang="en-US"/>
        </a:p>
      </dgm:t>
    </dgm:pt>
    <dgm:pt modelId="{689032B7-6088-8F4E-ADD0-1BC5FB9A65AB}" type="pres">
      <dgm:prSet presAssocID="{83FD8529-4983-3749-BE9E-66F86844F4EA}" presName="hierRoot2" presStyleCnt="0">
        <dgm:presLayoutVars>
          <dgm:hierBranch val="init"/>
        </dgm:presLayoutVars>
      </dgm:prSet>
      <dgm:spPr/>
    </dgm:pt>
    <dgm:pt modelId="{FF895EF6-7ACF-BE48-B8A2-F80E90761538}" type="pres">
      <dgm:prSet presAssocID="{83FD8529-4983-3749-BE9E-66F86844F4EA}" presName="rootComposite" presStyleCnt="0"/>
      <dgm:spPr/>
    </dgm:pt>
    <dgm:pt modelId="{4E77185A-7B38-F948-BB21-9415B1033AAB}" type="pres">
      <dgm:prSet presAssocID="{83FD8529-4983-3749-BE9E-66F86844F4EA}" presName="rootText" presStyleLbl="node3" presStyleIdx="2" presStyleCnt="7" custScaleX="78923" custScaleY="121633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57021E-FC3D-DE4F-82E5-DFABB26624BD}" type="pres">
      <dgm:prSet presAssocID="{83FD8529-4983-3749-BE9E-66F86844F4EA}" presName="rootConnector" presStyleLbl="node3" presStyleIdx="2" presStyleCnt="7"/>
      <dgm:spPr/>
      <dgm:t>
        <a:bodyPr/>
        <a:lstStyle/>
        <a:p>
          <a:endParaRPr lang="en-US"/>
        </a:p>
      </dgm:t>
    </dgm:pt>
    <dgm:pt modelId="{4ACB735D-F9E2-3043-A764-359FA8C89D31}" type="pres">
      <dgm:prSet presAssocID="{83FD8529-4983-3749-BE9E-66F86844F4EA}" presName="hierChild4" presStyleCnt="0"/>
      <dgm:spPr/>
    </dgm:pt>
    <dgm:pt modelId="{121D6F2C-4540-414A-8A9C-F673B686A182}" type="pres">
      <dgm:prSet presAssocID="{299AB070-C648-8946-9879-C285508DBC67}" presName="Name37" presStyleLbl="parChTrans1D4" presStyleIdx="7" presStyleCnt="27"/>
      <dgm:spPr/>
      <dgm:t>
        <a:bodyPr/>
        <a:lstStyle/>
        <a:p>
          <a:endParaRPr lang="en-US"/>
        </a:p>
      </dgm:t>
    </dgm:pt>
    <dgm:pt modelId="{87F6E021-A735-7544-99ED-FACE4CD73B09}" type="pres">
      <dgm:prSet presAssocID="{A23B985E-72E4-3742-8371-0ED912F5435B}" presName="hierRoot2" presStyleCnt="0">
        <dgm:presLayoutVars>
          <dgm:hierBranch val="init"/>
        </dgm:presLayoutVars>
      </dgm:prSet>
      <dgm:spPr/>
    </dgm:pt>
    <dgm:pt modelId="{16FE59DF-EDBE-B149-839B-023AAC4A1FAC}" type="pres">
      <dgm:prSet presAssocID="{A23B985E-72E4-3742-8371-0ED912F5435B}" presName="rootComposite" presStyleCnt="0"/>
      <dgm:spPr/>
    </dgm:pt>
    <dgm:pt modelId="{5EC7B4BC-D6E0-494E-8F9F-6D6D134D7C5F}" type="pres">
      <dgm:prSet presAssocID="{A23B985E-72E4-3742-8371-0ED912F5435B}" presName="rootText" presStyleLbl="node4" presStyleIdx="7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9FFD3F-780D-C84A-BBD4-6EC4155AE11F}" type="pres">
      <dgm:prSet presAssocID="{A23B985E-72E4-3742-8371-0ED912F5435B}" presName="rootConnector" presStyleLbl="node4" presStyleIdx="7" presStyleCnt="27"/>
      <dgm:spPr/>
      <dgm:t>
        <a:bodyPr/>
        <a:lstStyle/>
        <a:p>
          <a:endParaRPr lang="en-US"/>
        </a:p>
      </dgm:t>
    </dgm:pt>
    <dgm:pt modelId="{00DE8427-67AC-DB44-B1D8-8FCAE0F9EED0}" type="pres">
      <dgm:prSet presAssocID="{A23B985E-72E4-3742-8371-0ED912F5435B}" presName="hierChild4" presStyleCnt="0"/>
      <dgm:spPr/>
    </dgm:pt>
    <dgm:pt modelId="{92D50532-929A-CF4D-8AFE-E6A3D3DDECC4}" type="pres">
      <dgm:prSet presAssocID="{A23B985E-72E4-3742-8371-0ED912F5435B}" presName="hierChild5" presStyleCnt="0"/>
      <dgm:spPr/>
    </dgm:pt>
    <dgm:pt modelId="{B6DBBC47-0F37-9B4C-9838-FF7C950C6175}" type="pres">
      <dgm:prSet presAssocID="{D4D00F36-3669-8447-8825-334C0B04DDC6}" presName="Name37" presStyleLbl="parChTrans1D4" presStyleIdx="8" presStyleCnt="27"/>
      <dgm:spPr/>
      <dgm:t>
        <a:bodyPr/>
        <a:lstStyle/>
        <a:p>
          <a:endParaRPr lang="en-US"/>
        </a:p>
      </dgm:t>
    </dgm:pt>
    <dgm:pt modelId="{E2484D30-5040-DF4B-8CCB-73729881AE9C}" type="pres">
      <dgm:prSet presAssocID="{ED3999D2-4071-844C-BD31-D3633E14080F}" presName="hierRoot2" presStyleCnt="0">
        <dgm:presLayoutVars>
          <dgm:hierBranch val="init"/>
        </dgm:presLayoutVars>
      </dgm:prSet>
      <dgm:spPr/>
    </dgm:pt>
    <dgm:pt modelId="{2358A1D1-3B55-6B44-8B60-8690BCCB9BAE}" type="pres">
      <dgm:prSet presAssocID="{ED3999D2-4071-844C-BD31-D3633E14080F}" presName="rootComposite" presStyleCnt="0"/>
      <dgm:spPr/>
    </dgm:pt>
    <dgm:pt modelId="{94FB6558-1362-3744-8078-68B40D37F8FD}" type="pres">
      <dgm:prSet presAssocID="{ED3999D2-4071-844C-BD31-D3633E14080F}" presName="rootText" presStyleLbl="node4" presStyleIdx="8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41F3E7-9EE9-614C-BD08-07D1FD363FB8}" type="pres">
      <dgm:prSet presAssocID="{ED3999D2-4071-844C-BD31-D3633E14080F}" presName="rootConnector" presStyleLbl="node4" presStyleIdx="8" presStyleCnt="27"/>
      <dgm:spPr/>
      <dgm:t>
        <a:bodyPr/>
        <a:lstStyle/>
        <a:p>
          <a:endParaRPr lang="en-US"/>
        </a:p>
      </dgm:t>
    </dgm:pt>
    <dgm:pt modelId="{82C50219-6037-CD42-BCB9-52965AD87447}" type="pres">
      <dgm:prSet presAssocID="{ED3999D2-4071-844C-BD31-D3633E14080F}" presName="hierChild4" presStyleCnt="0"/>
      <dgm:spPr/>
    </dgm:pt>
    <dgm:pt modelId="{131429CD-5077-B943-9BF9-5A0037E258A0}" type="pres">
      <dgm:prSet presAssocID="{ED3999D2-4071-844C-BD31-D3633E14080F}" presName="hierChild5" presStyleCnt="0"/>
      <dgm:spPr/>
    </dgm:pt>
    <dgm:pt modelId="{B6AA00DA-87F1-C947-B054-57A994FA5909}" type="pres">
      <dgm:prSet presAssocID="{054E37A0-8C9A-2C4F-85E1-BAD7DD8F9194}" presName="Name37" presStyleLbl="parChTrans1D4" presStyleIdx="9" presStyleCnt="27"/>
      <dgm:spPr/>
      <dgm:t>
        <a:bodyPr/>
        <a:lstStyle/>
        <a:p>
          <a:endParaRPr lang="en-US"/>
        </a:p>
      </dgm:t>
    </dgm:pt>
    <dgm:pt modelId="{4DA6B3DD-0C40-714D-9F12-216CFC9E9019}" type="pres">
      <dgm:prSet presAssocID="{E78F00FF-2420-2049-A20C-D1B394DACAB2}" presName="hierRoot2" presStyleCnt="0">
        <dgm:presLayoutVars>
          <dgm:hierBranch val="init"/>
        </dgm:presLayoutVars>
      </dgm:prSet>
      <dgm:spPr/>
    </dgm:pt>
    <dgm:pt modelId="{525A433D-5127-0046-9D6F-B73C9DABD675}" type="pres">
      <dgm:prSet presAssocID="{E78F00FF-2420-2049-A20C-D1B394DACAB2}" presName="rootComposite" presStyleCnt="0"/>
      <dgm:spPr/>
    </dgm:pt>
    <dgm:pt modelId="{2068E678-8A86-334C-8AE9-8164A3B1AAE6}" type="pres">
      <dgm:prSet presAssocID="{E78F00FF-2420-2049-A20C-D1B394DACAB2}" presName="rootText" presStyleLbl="node4" presStyleIdx="9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9BCE17-7185-E747-B9D3-9C5A9539A20A}" type="pres">
      <dgm:prSet presAssocID="{E78F00FF-2420-2049-A20C-D1B394DACAB2}" presName="rootConnector" presStyleLbl="node4" presStyleIdx="9" presStyleCnt="27"/>
      <dgm:spPr/>
      <dgm:t>
        <a:bodyPr/>
        <a:lstStyle/>
        <a:p>
          <a:endParaRPr lang="en-US"/>
        </a:p>
      </dgm:t>
    </dgm:pt>
    <dgm:pt modelId="{61DE2079-BA58-8549-A620-9512FBAA1E0E}" type="pres">
      <dgm:prSet presAssocID="{E78F00FF-2420-2049-A20C-D1B394DACAB2}" presName="hierChild4" presStyleCnt="0"/>
      <dgm:spPr/>
    </dgm:pt>
    <dgm:pt modelId="{BBAF4D8B-B75F-124C-8038-021841868500}" type="pres">
      <dgm:prSet presAssocID="{E78F00FF-2420-2049-A20C-D1B394DACAB2}" presName="hierChild5" presStyleCnt="0"/>
      <dgm:spPr/>
    </dgm:pt>
    <dgm:pt modelId="{970FD025-C555-8048-9043-40D6313BB066}" type="pres">
      <dgm:prSet presAssocID="{83FD8529-4983-3749-BE9E-66F86844F4EA}" presName="hierChild5" presStyleCnt="0"/>
      <dgm:spPr/>
    </dgm:pt>
    <dgm:pt modelId="{51CC4483-827A-D94B-A4A1-D63AAE544D07}" type="pres">
      <dgm:prSet presAssocID="{909731DA-5A63-B64F-A4F8-2203C86F94DA}" presName="hierChild5" presStyleCnt="0"/>
      <dgm:spPr/>
    </dgm:pt>
    <dgm:pt modelId="{2986AF58-FB1F-EB4B-B656-EF2351FD44AB}" type="pres">
      <dgm:prSet presAssocID="{F5473D3A-D0C4-144C-A07C-9E2F2B97A00D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DB882CD-6598-9040-B85C-1A83D378084F}" type="pres">
      <dgm:prSet presAssocID="{42D7B84F-950C-5E47-A392-19BBFFD70AD5}" presName="hierRoot2" presStyleCnt="0">
        <dgm:presLayoutVars>
          <dgm:hierBranch val="init"/>
        </dgm:presLayoutVars>
      </dgm:prSet>
      <dgm:spPr/>
    </dgm:pt>
    <dgm:pt modelId="{0830F8F2-4809-BE40-9E59-0F52C72D51ED}" type="pres">
      <dgm:prSet presAssocID="{42D7B84F-950C-5E47-A392-19BBFFD70AD5}" presName="rootComposite" presStyleCnt="0"/>
      <dgm:spPr/>
    </dgm:pt>
    <dgm:pt modelId="{569AF1F6-360E-7940-B2C7-3C8E37CB1AF0}" type="pres">
      <dgm:prSet presAssocID="{42D7B84F-950C-5E47-A392-19BBFFD70AD5}" presName="rootText" presStyleLbl="node2" presStyleIdx="1" presStyleCnt="3" custScaleX="190696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E36E05-227E-184F-95CE-F1F0E4034460}" type="pres">
      <dgm:prSet presAssocID="{42D7B84F-950C-5E47-A392-19BBFFD70AD5}" presName="rootConnector" presStyleLbl="node2" presStyleIdx="1" presStyleCnt="3"/>
      <dgm:spPr/>
      <dgm:t>
        <a:bodyPr/>
        <a:lstStyle/>
        <a:p>
          <a:endParaRPr lang="en-US"/>
        </a:p>
      </dgm:t>
    </dgm:pt>
    <dgm:pt modelId="{171A6BCF-F99C-404B-949C-C2197C53C14F}" type="pres">
      <dgm:prSet presAssocID="{42D7B84F-950C-5E47-A392-19BBFFD70AD5}" presName="hierChild4" presStyleCnt="0"/>
      <dgm:spPr/>
    </dgm:pt>
    <dgm:pt modelId="{79258160-981A-604D-BCBD-AD267251A8FD}" type="pres">
      <dgm:prSet presAssocID="{F7C3BA1C-5643-3541-A55A-970F6F3AA625}" presName="Name37" presStyleLbl="parChTrans1D3" presStyleIdx="3" presStyleCnt="7"/>
      <dgm:spPr/>
      <dgm:t>
        <a:bodyPr/>
        <a:lstStyle/>
        <a:p>
          <a:endParaRPr lang="en-US"/>
        </a:p>
      </dgm:t>
    </dgm:pt>
    <dgm:pt modelId="{230C7593-294C-6F4C-AD54-23C670C58A7F}" type="pres">
      <dgm:prSet presAssocID="{CE4837A5-1288-CA4F-A355-C15910B9CAEC}" presName="hierRoot2" presStyleCnt="0">
        <dgm:presLayoutVars>
          <dgm:hierBranch val="init"/>
        </dgm:presLayoutVars>
      </dgm:prSet>
      <dgm:spPr/>
    </dgm:pt>
    <dgm:pt modelId="{27857492-8787-054D-9826-8F506FCC7252}" type="pres">
      <dgm:prSet presAssocID="{CE4837A5-1288-CA4F-A355-C15910B9CAEC}" presName="rootComposite" presStyleCnt="0"/>
      <dgm:spPr/>
    </dgm:pt>
    <dgm:pt modelId="{1C0E9EDA-D821-7641-815D-C21664E5036A}" type="pres">
      <dgm:prSet presAssocID="{CE4837A5-1288-CA4F-A355-C15910B9CAEC}" presName="rootText" presStyleLbl="node3" presStyleIdx="3" presStyleCnt="7" custScaleX="5982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8B904E-521A-3F4F-AD4E-5392E2A191DD}" type="pres">
      <dgm:prSet presAssocID="{CE4837A5-1288-CA4F-A355-C15910B9CAEC}" presName="rootConnector" presStyleLbl="node3" presStyleIdx="3" presStyleCnt="7"/>
      <dgm:spPr/>
      <dgm:t>
        <a:bodyPr/>
        <a:lstStyle/>
        <a:p>
          <a:endParaRPr lang="en-US"/>
        </a:p>
      </dgm:t>
    </dgm:pt>
    <dgm:pt modelId="{F78684D6-1172-9C49-92FC-E0B4D919DF1E}" type="pres">
      <dgm:prSet presAssocID="{CE4837A5-1288-CA4F-A355-C15910B9CAEC}" presName="hierChild4" presStyleCnt="0"/>
      <dgm:spPr/>
    </dgm:pt>
    <dgm:pt modelId="{FA7FDCB6-2F1C-4240-9B6F-CBEC65594017}" type="pres">
      <dgm:prSet presAssocID="{104A1396-35B6-0D43-B495-C5619AD69BDA}" presName="Name37" presStyleLbl="parChTrans1D4" presStyleIdx="10" presStyleCnt="27"/>
      <dgm:spPr/>
      <dgm:t>
        <a:bodyPr/>
        <a:lstStyle/>
        <a:p>
          <a:endParaRPr lang="en-US"/>
        </a:p>
      </dgm:t>
    </dgm:pt>
    <dgm:pt modelId="{BDE2031B-58E8-F84E-8E19-AAF491773280}" type="pres">
      <dgm:prSet presAssocID="{8B5BA8E1-7194-BD49-9745-DC6103EB0EA4}" presName="hierRoot2" presStyleCnt="0">
        <dgm:presLayoutVars>
          <dgm:hierBranch val="init"/>
        </dgm:presLayoutVars>
      </dgm:prSet>
      <dgm:spPr/>
    </dgm:pt>
    <dgm:pt modelId="{F5B72F2E-B5F0-8240-AF76-DA32AC7E82B8}" type="pres">
      <dgm:prSet presAssocID="{8B5BA8E1-7194-BD49-9745-DC6103EB0EA4}" presName="rootComposite" presStyleCnt="0"/>
      <dgm:spPr/>
    </dgm:pt>
    <dgm:pt modelId="{ADDE005C-690B-AC47-8EB3-13D5F7A2A727}" type="pres">
      <dgm:prSet presAssocID="{8B5BA8E1-7194-BD49-9745-DC6103EB0EA4}" presName="rootText" presStyleLbl="node4" presStyleIdx="1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57A966-86CC-CE45-98F3-4BDF656AE51C}" type="pres">
      <dgm:prSet presAssocID="{8B5BA8E1-7194-BD49-9745-DC6103EB0EA4}" presName="rootConnector" presStyleLbl="node4" presStyleIdx="10" presStyleCnt="27"/>
      <dgm:spPr/>
      <dgm:t>
        <a:bodyPr/>
        <a:lstStyle/>
        <a:p>
          <a:endParaRPr lang="en-US"/>
        </a:p>
      </dgm:t>
    </dgm:pt>
    <dgm:pt modelId="{BA9A8C62-A37D-CC48-AB94-F174F9207B9C}" type="pres">
      <dgm:prSet presAssocID="{8B5BA8E1-7194-BD49-9745-DC6103EB0EA4}" presName="hierChild4" presStyleCnt="0"/>
      <dgm:spPr/>
    </dgm:pt>
    <dgm:pt modelId="{BA3E85C4-F053-0548-BD7F-4883B25CB718}" type="pres">
      <dgm:prSet presAssocID="{8B5BA8E1-7194-BD49-9745-DC6103EB0EA4}" presName="hierChild5" presStyleCnt="0"/>
      <dgm:spPr/>
    </dgm:pt>
    <dgm:pt modelId="{6D83D77D-DE0C-3143-89D2-319421E808F1}" type="pres">
      <dgm:prSet presAssocID="{3EA88211-FFE5-9641-8FA2-B22442569D28}" presName="Name37" presStyleLbl="parChTrans1D4" presStyleIdx="11" presStyleCnt="27"/>
      <dgm:spPr/>
      <dgm:t>
        <a:bodyPr/>
        <a:lstStyle/>
        <a:p>
          <a:endParaRPr lang="en-US"/>
        </a:p>
      </dgm:t>
    </dgm:pt>
    <dgm:pt modelId="{E2417640-F68E-7E4E-A787-9862CA56C321}" type="pres">
      <dgm:prSet presAssocID="{8802059A-3BDF-E24A-9307-316CBA2AD31D}" presName="hierRoot2" presStyleCnt="0">
        <dgm:presLayoutVars>
          <dgm:hierBranch val="init"/>
        </dgm:presLayoutVars>
      </dgm:prSet>
      <dgm:spPr/>
    </dgm:pt>
    <dgm:pt modelId="{7C15166C-46E1-3F45-B06B-A8B64D56CA54}" type="pres">
      <dgm:prSet presAssocID="{8802059A-3BDF-E24A-9307-316CBA2AD31D}" presName="rootComposite" presStyleCnt="0"/>
      <dgm:spPr/>
    </dgm:pt>
    <dgm:pt modelId="{8DDBE8BA-4F62-CC42-ABF0-BA4CFC443D8A}" type="pres">
      <dgm:prSet presAssocID="{8802059A-3BDF-E24A-9307-316CBA2AD31D}" presName="rootText" presStyleLbl="node4" presStyleIdx="11" presStyleCnt="27" custLinFactNeighborY="577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019C2D-F4BF-A44C-AA8E-CB56AC32C6C5}" type="pres">
      <dgm:prSet presAssocID="{8802059A-3BDF-E24A-9307-316CBA2AD31D}" presName="rootConnector" presStyleLbl="node4" presStyleIdx="11" presStyleCnt="27"/>
      <dgm:spPr/>
      <dgm:t>
        <a:bodyPr/>
        <a:lstStyle/>
        <a:p>
          <a:endParaRPr lang="en-US"/>
        </a:p>
      </dgm:t>
    </dgm:pt>
    <dgm:pt modelId="{30929C74-14F6-BD4F-8C88-C155DD3780D3}" type="pres">
      <dgm:prSet presAssocID="{8802059A-3BDF-E24A-9307-316CBA2AD31D}" presName="hierChild4" presStyleCnt="0"/>
      <dgm:spPr/>
    </dgm:pt>
    <dgm:pt modelId="{36F96DE8-C62B-8947-8005-FFB244B56814}" type="pres">
      <dgm:prSet presAssocID="{8802059A-3BDF-E24A-9307-316CBA2AD31D}" presName="hierChild5" presStyleCnt="0"/>
      <dgm:spPr/>
    </dgm:pt>
    <dgm:pt modelId="{00DBF3F6-8378-7040-B677-97CF887D0EEB}" type="pres">
      <dgm:prSet presAssocID="{227E79A1-2938-1C44-8475-53EDC7EA6FF9}" presName="Name37" presStyleLbl="parChTrans1D4" presStyleIdx="12" presStyleCnt="27"/>
      <dgm:spPr/>
      <dgm:t>
        <a:bodyPr/>
        <a:lstStyle/>
        <a:p>
          <a:endParaRPr lang="en-US"/>
        </a:p>
      </dgm:t>
    </dgm:pt>
    <dgm:pt modelId="{FB78CC9D-F488-0447-A3DC-87DED8126292}" type="pres">
      <dgm:prSet presAssocID="{77C73BBB-A6B2-D44C-A4FB-AC652E4E7A6D}" presName="hierRoot2" presStyleCnt="0">
        <dgm:presLayoutVars>
          <dgm:hierBranch val="init"/>
        </dgm:presLayoutVars>
      </dgm:prSet>
      <dgm:spPr/>
    </dgm:pt>
    <dgm:pt modelId="{C7D9E77D-9834-0443-887C-059A2E9C38F3}" type="pres">
      <dgm:prSet presAssocID="{77C73BBB-A6B2-D44C-A4FB-AC652E4E7A6D}" presName="rootComposite" presStyleCnt="0"/>
      <dgm:spPr/>
    </dgm:pt>
    <dgm:pt modelId="{B30A765A-0A40-EF49-AC7D-950F94CFF2A3}" type="pres">
      <dgm:prSet presAssocID="{77C73BBB-A6B2-D44C-A4FB-AC652E4E7A6D}" presName="rootText" presStyleLbl="node4" presStyleIdx="12" presStyleCnt="27" custLinFactNeighborY="397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057973-13C0-4F48-ADCF-1FE2FE2B0330}" type="pres">
      <dgm:prSet presAssocID="{77C73BBB-A6B2-D44C-A4FB-AC652E4E7A6D}" presName="rootConnector" presStyleLbl="node4" presStyleIdx="12" presStyleCnt="27"/>
      <dgm:spPr/>
      <dgm:t>
        <a:bodyPr/>
        <a:lstStyle/>
        <a:p>
          <a:endParaRPr lang="en-US"/>
        </a:p>
      </dgm:t>
    </dgm:pt>
    <dgm:pt modelId="{996BA58F-5460-DB4E-B19A-EBB210983C85}" type="pres">
      <dgm:prSet presAssocID="{77C73BBB-A6B2-D44C-A4FB-AC652E4E7A6D}" presName="hierChild4" presStyleCnt="0"/>
      <dgm:spPr/>
    </dgm:pt>
    <dgm:pt modelId="{48358F93-53CA-F941-9241-B9139705E1D5}" type="pres">
      <dgm:prSet presAssocID="{77C73BBB-A6B2-D44C-A4FB-AC652E4E7A6D}" presName="hierChild5" presStyleCnt="0"/>
      <dgm:spPr/>
    </dgm:pt>
    <dgm:pt modelId="{CA3D7791-5764-AF42-8E05-5357F6ED5B9A}" type="pres">
      <dgm:prSet presAssocID="{D49C3843-C54B-E149-A7E4-2B8C04D8106A}" presName="Name37" presStyleLbl="parChTrans1D4" presStyleIdx="13" presStyleCnt="27"/>
      <dgm:spPr/>
      <dgm:t>
        <a:bodyPr/>
        <a:lstStyle/>
        <a:p>
          <a:endParaRPr lang="en-US"/>
        </a:p>
      </dgm:t>
    </dgm:pt>
    <dgm:pt modelId="{77FC96FD-A39A-A948-BBED-D5C88FB6062F}" type="pres">
      <dgm:prSet presAssocID="{22B92638-461F-1B48-9D1D-4D1750226A9D}" presName="hierRoot2" presStyleCnt="0">
        <dgm:presLayoutVars>
          <dgm:hierBranch val="init"/>
        </dgm:presLayoutVars>
      </dgm:prSet>
      <dgm:spPr/>
    </dgm:pt>
    <dgm:pt modelId="{2FB389FD-4014-434B-B9C1-609E303E74C9}" type="pres">
      <dgm:prSet presAssocID="{22B92638-461F-1B48-9D1D-4D1750226A9D}" presName="rootComposite" presStyleCnt="0"/>
      <dgm:spPr/>
    </dgm:pt>
    <dgm:pt modelId="{02159DB4-5DA7-FF4B-8521-59747A7EB837}" type="pres">
      <dgm:prSet presAssocID="{22B92638-461F-1B48-9D1D-4D1750226A9D}" presName="rootText" presStyleLbl="node4" presStyleIdx="13" presStyleCnt="27" custScaleX="123643" custScaleY="102045" custLinFactNeighborY="243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589613-5F02-AF46-9E51-E1FEB3D23911}" type="pres">
      <dgm:prSet presAssocID="{22B92638-461F-1B48-9D1D-4D1750226A9D}" presName="rootConnector" presStyleLbl="node4" presStyleIdx="13" presStyleCnt="27"/>
      <dgm:spPr/>
      <dgm:t>
        <a:bodyPr/>
        <a:lstStyle/>
        <a:p>
          <a:endParaRPr lang="en-US"/>
        </a:p>
      </dgm:t>
    </dgm:pt>
    <dgm:pt modelId="{901C0A92-2AB0-BA4F-A572-3ED28DEC5D7C}" type="pres">
      <dgm:prSet presAssocID="{22B92638-461F-1B48-9D1D-4D1750226A9D}" presName="hierChild4" presStyleCnt="0"/>
      <dgm:spPr/>
    </dgm:pt>
    <dgm:pt modelId="{376EE295-8EE2-694A-A386-060DC89ACE0A}" type="pres">
      <dgm:prSet presAssocID="{22B92638-461F-1B48-9D1D-4D1750226A9D}" presName="hierChild5" presStyleCnt="0"/>
      <dgm:spPr/>
    </dgm:pt>
    <dgm:pt modelId="{7C7D21B1-B8FE-9848-88D6-5FA439410C57}" type="pres">
      <dgm:prSet presAssocID="{25C21276-B0FC-DE4C-A21E-7F53DAC83178}" presName="Name37" presStyleLbl="parChTrans1D4" presStyleIdx="14" presStyleCnt="27"/>
      <dgm:spPr/>
      <dgm:t>
        <a:bodyPr/>
        <a:lstStyle/>
        <a:p>
          <a:endParaRPr lang="en-US"/>
        </a:p>
      </dgm:t>
    </dgm:pt>
    <dgm:pt modelId="{D8F274A5-784B-4D46-8F5A-800C731806EA}" type="pres">
      <dgm:prSet presAssocID="{B74EC464-2ED9-C549-9810-3C2B3A8F618F}" presName="hierRoot2" presStyleCnt="0">
        <dgm:presLayoutVars>
          <dgm:hierBranch val="init"/>
        </dgm:presLayoutVars>
      </dgm:prSet>
      <dgm:spPr/>
    </dgm:pt>
    <dgm:pt modelId="{8E229A7F-0CDA-9240-A012-8841BC431419}" type="pres">
      <dgm:prSet presAssocID="{B74EC464-2ED9-C549-9810-3C2B3A8F618F}" presName="rootComposite" presStyleCnt="0"/>
      <dgm:spPr/>
    </dgm:pt>
    <dgm:pt modelId="{F4DA113B-AE82-524E-AAC3-C664F32E99AC}" type="pres">
      <dgm:prSet presAssocID="{B74EC464-2ED9-C549-9810-3C2B3A8F618F}" presName="rootText" presStyleLbl="node4" presStyleIdx="14" presStyleCnt="27" custScaleX="135244" custLinFactNeighborY="89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5ACA0E-C639-354D-A2BF-69F007BA5FC7}" type="pres">
      <dgm:prSet presAssocID="{B74EC464-2ED9-C549-9810-3C2B3A8F618F}" presName="rootConnector" presStyleLbl="node4" presStyleIdx="14" presStyleCnt="27"/>
      <dgm:spPr/>
      <dgm:t>
        <a:bodyPr/>
        <a:lstStyle/>
        <a:p>
          <a:endParaRPr lang="en-US"/>
        </a:p>
      </dgm:t>
    </dgm:pt>
    <dgm:pt modelId="{15E1E0DA-CBFB-6C49-899C-C5689D66FCE3}" type="pres">
      <dgm:prSet presAssocID="{B74EC464-2ED9-C549-9810-3C2B3A8F618F}" presName="hierChild4" presStyleCnt="0"/>
      <dgm:spPr/>
    </dgm:pt>
    <dgm:pt modelId="{D5102F8C-CA2A-4444-8A7F-27D324CF6AA7}" type="pres">
      <dgm:prSet presAssocID="{B74EC464-2ED9-C549-9810-3C2B3A8F618F}" presName="hierChild5" presStyleCnt="0"/>
      <dgm:spPr/>
    </dgm:pt>
    <dgm:pt modelId="{62D08049-B390-B54D-B05D-1270BB511FD7}" type="pres">
      <dgm:prSet presAssocID="{EEE2D9E1-CD28-8D4E-B10C-16404671D1E9}" presName="Name37" presStyleLbl="parChTrans1D4" presStyleIdx="15" presStyleCnt="27"/>
      <dgm:spPr/>
      <dgm:t>
        <a:bodyPr/>
        <a:lstStyle/>
        <a:p>
          <a:endParaRPr lang="en-US"/>
        </a:p>
      </dgm:t>
    </dgm:pt>
    <dgm:pt modelId="{23060E8F-6A44-E94D-88DE-9AC1AC5C273B}" type="pres">
      <dgm:prSet presAssocID="{F21BE4AA-C86E-9144-8E2E-73BCB48FAF72}" presName="hierRoot2" presStyleCnt="0">
        <dgm:presLayoutVars>
          <dgm:hierBranch val="init"/>
        </dgm:presLayoutVars>
      </dgm:prSet>
      <dgm:spPr/>
    </dgm:pt>
    <dgm:pt modelId="{E3367819-B348-6D49-8518-0F572D342C22}" type="pres">
      <dgm:prSet presAssocID="{F21BE4AA-C86E-9144-8E2E-73BCB48FAF72}" presName="rootComposite" presStyleCnt="0"/>
      <dgm:spPr/>
    </dgm:pt>
    <dgm:pt modelId="{8F7791AF-B562-AF44-A5D3-9E0835F3B0A5}" type="pres">
      <dgm:prSet presAssocID="{F21BE4AA-C86E-9144-8E2E-73BCB48FAF72}" presName="rootText" presStyleLbl="node4" presStyleIdx="15" presStyleCnt="27" custScaleX="109448" custLinFactNeighborY="-39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BAA33A-041A-0E49-9085-497CAC2C6BBD}" type="pres">
      <dgm:prSet presAssocID="{F21BE4AA-C86E-9144-8E2E-73BCB48FAF72}" presName="rootConnector" presStyleLbl="node4" presStyleIdx="15" presStyleCnt="27"/>
      <dgm:spPr/>
      <dgm:t>
        <a:bodyPr/>
        <a:lstStyle/>
        <a:p>
          <a:endParaRPr lang="en-US"/>
        </a:p>
      </dgm:t>
    </dgm:pt>
    <dgm:pt modelId="{B2024E6C-783F-6147-81D9-3A8544E374B8}" type="pres">
      <dgm:prSet presAssocID="{F21BE4AA-C86E-9144-8E2E-73BCB48FAF72}" presName="hierChild4" presStyleCnt="0"/>
      <dgm:spPr/>
    </dgm:pt>
    <dgm:pt modelId="{5B00315B-1D53-B943-871A-E4FF40AB757A}" type="pres">
      <dgm:prSet presAssocID="{F21BE4AA-C86E-9144-8E2E-73BCB48FAF72}" presName="hierChild5" presStyleCnt="0"/>
      <dgm:spPr/>
    </dgm:pt>
    <dgm:pt modelId="{2F446BD0-06BD-A74E-9FAF-704EC511A951}" type="pres">
      <dgm:prSet presAssocID="{327FAA6E-98C4-2842-A254-6074CC354767}" presName="Name37" presStyleLbl="parChTrans1D4" presStyleIdx="16" presStyleCnt="27"/>
      <dgm:spPr/>
      <dgm:t>
        <a:bodyPr/>
        <a:lstStyle/>
        <a:p>
          <a:endParaRPr lang="en-US"/>
        </a:p>
      </dgm:t>
    </dgm:pt>
    <dgm:pt modelId="{B9F30589-94AA-3B42-981D-B0226CB60050}" type="pres">
      <dgm:prSet presAssocID="{A6085D16-8018-E845-98A5-13C752C45647}" presName="hierRoot2" presStyleCnt="0">
        <dgm:presLayoutVars>
          <dgm:hierBranch val="init"/>
        </dgm:presLayoutVars>
      </dgm:prSet>
      <dgm:spPr/>
    </dgm:pt>
    <dgm:pt modelId="{9376ED34-F6E4-6B4D-A844-D4CF426F3DC5}" type="pres">
      <dgm:prSet presAssocID="{A6085D16-8018-E845-98A5-13C752C45647}" presName="rootComposite" presStyleCnt="0"/>
      <dgm:spPr/>
    </dgm:pt>
    <dgm:pt modelId="{98DC9C42-DB1D-AE44-93B4-4B24A47B3DF0}" type="pres">
      <dgm:prSet presAssocID="{A6085D16-8018-E845-98A5-13C752C45647}" presName="rootText" presStyleLbl="node4" presStyleIdx="16" presStyleCnt="27" custScaleX="135896" custScaleY="99052" custLinFactNeighborY="-177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BC3E71-68A7-D242-A307-2505F071704E}" type="pres">
      <dgm:prSet presAssocID="{A6085D16-8018-E845-98A5-13C752C45647}" presName="rootConnector" presStyleLbl="node4" presStyleIdx="16" presStyleCnt="27"/>
      <dgm:spPr/>
      <dgm:t>
        <a:bodyPr/>
        <a:lstStyle/>
        <a:p>
          <a:endParaRPr lang="en-US"/>
        </a:p>
      </dgm:t>
    </dgm:pt>
    <dgm:pt modelId="{9419CD2A-3E2A-EE4E-B4D3-BD46CB60E156}" type="pres">
      <dgm:prSet presAssocID="{A6085D16-8018-E845-98A5-13C752C45647}" presName="hierChild4" presStyleCnt="0"/>
      <dgm:spPr/>
    </dgm:pt>
    <dgm:pt modelId="{E4758D81-6708-5649-85D9-AF71E31310CF}" type="pres">
      <dgm:prSet presAssocID="{A6085D16-8018-E845-98A5-13C752C45647}" presName="hierChild5" presStyleCnt="0"/>
      <dgm:spPr/>
    </dgm:pt>
    <dgm:pt modelId="{249B1D7B-0263-3943-A168-97417FE05CF4}" type="pres">
      <dgm:prSet presAssocID="{CE4837A5-1288-CA4F-A355-C15910B9CAEC}" presName="hierChild5" presStyleCnt="0"/>
      <dgm:spPr/>
    </dgm:pt>
    <dgm:pt modelId="{A5AD726F-19B8-D449-B4DD-FD540E87877E}" type="pres">
      <dgm:prSet presAssocID="{CE4EFC27-37E2-E04B-B1B7-E51B87BA723F}" presName="Name37" presStyleLbl="parChTrans1D3" presStyleIdx="4" presStyleCnt="7"/>
      <dgm:spPr/>
      <dgm:t>
        <a:bodyPr/>
        <a:lstStyle/>
        <a:p>
          <a:endParaRPr lang="en-US"/>
        </a:p>
      </dgm:t>
    </dgm:pt>
    <dgm:pt modelId="{8473126F-0B5F-AC44-9925-A91873DE87B0}" type="pres">
      <dgm:prSet presAssocID="{7B9CC991-B474-E246-AA96-725124156A00}" presName="hierRoot2" presStyleCnt="0">
        <dgm:presLayoutVars>
          <dgm:hierBranch val="init"/>
        </dgm:presLayoutVars>
      </dgm:prSet>
      <dgm:spPr/>
    </dgm:pt>
    <dgm:pt modelId="{20B0451C-C575-D245-B45C-014CF2602478}" type="pres">
      <dgm:prSet presAssocID="{7B9CC991-B474-E246-AA96-725124156A00}" presName="rootComposite" presStyleCnt="0"/>
      <dgm:spPr/>
    </dgm:pt>
    <dgm:pt modelId="{DF5BE6F6-97C6-FB46-AFC3-137F8AD55311}" type="pres">
      <dgm:prSet presAssocID="{7B9CC991-B474-E246-AA96-725124156A00}" presName="rootText" presStyleLbl="node3" presStyleIdx="4" presStyleCnt="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0A138D-C14C-B24D-B582-BA87C6463F52}" type="pres">
      <dgm:prSet presAssocID="{7B9CC991-B474-E246-AA96-725124156A00}" presName="rootConnector" presStyleLbl="node3" presStyleIdx="4" presStyleCnt="7"/>
      <dgm:spPr/>
      <dgm:t>
        <a:bodyPr/>
        <a:lstStyle/>
        <a:p>
          <a:endParaRPr lang="en-US"/>
        </a:p>
      </dgm:t>
    </dgm:pt>
    <dgm:pt modelId="{1B2A2FE5-0580-7B42-B363-E96410C20D4A}" type="pres">
      <dgm:prSet presAssocID="{7B9CC991-B474-E246-AA96-725124156A00}" presName="hierChild4" presStyleCnt="0"/>
      <dgm:spPr/>
    </dgm:pt>
    <dgm:pt modelId="{944E6723-A2A8-8145-A6FE-5572B3F0D9A7}" type="pres">
      <dgm:prSet presAssocID="{97FAB619-5C62-924A-89F7-BE5FF620D583}" presName="Name37" presStyleLbl="parChTrans1D4" presStyleIdx="17" presStyleCnt="27"/>
      <dgm:spPr/>
      <dgm:t>
        <a:bodyPr/>
        <a:lstStyle/>
        <a:p>
          <a:endParaRPr lang="en-US"/>
        </a:p>
      </dgm:t>
    </dgm:pt>
    <dgm:pt modelId="{77FEE0FD-63EE-804B-9627-2308A5BE498F}" type="pres">
      <dgm:prSet presAssocID="{BFC33CF9-0F4F-6C4D-BC4C-9AAEB7D3132A}" presName="hierRoot2" presStyleCnt="0">
        <dgm:presLayoutVars>
          <dgm:hierBranch val="init"/>
        </dgm:presLayoutVars>
      </dgm:prSet>
      <dgm:spPr/>
    </dgm:pt>
    <dgm:pt modelId="{707F9497-FD99-7749-8ED5-392D83618109}" type="pres">
      <dgm:prSet presAssocID="{BFC33CF9-0F4F-6C4D-BC4C-9AAEB7D3132A}" presName="rootComposite" presStyleCnt="0"/>
      <dgm:spPr/>
    </dgm:pt>
    <dgm:pt modelId="{9635E244-9DA3-A642-914C-F17CA1E2CF86}" type="pres">
      <dgm:prSet presAssocID="{BFC33CF9-0F4F-6C4D-BC4C-9AAEB7D3132A}" presName="rootText" presStyleLbl="node4" presStyleIdx="17" presStyleCnt="27" custScaleX="1166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1A91B7-A521-1C4D-90D9-F0B88D4ED099}" type="pres">
      <dgm:prSet presAssocID="{BFC33CF9-0F4F-6C4D-BC4C-9AAEB7D3132A}" presName="rootConnector" presStyleLbl="node4" presStyleIdx="17" presStyleCnt="27"/>
      <dgm:spPr/>
      <dgm:t>
        <a:bodyPr/>
        <a:lstStyle/>
        <a:p>
          <a:endParaRPr lang="en-US"/>
        </a:p>
      </dgm:t>
    </dgm:pt>
    <dgm:pt modelId="{B6A176AB-B610-844F-AAB5-151E45A61A57}" type="pres">
      <dgm:prSet presAssocID="{BFC33CF9-0F4F-6C4D-BC4C-9AAEB7D3132A}" presName="hierChild4" presStyleCnt="0"/>
      <dgm:spPr/>
    </dgm:pt>
    <dgm:pt modelId="{01DA23B3-2C2A-744C-BA97-8CFDEFC0AF9C}" type="pres">
      <dgm:prSet presAssocID="{BFC33CF9-0F4F-6C4D-BC4C-9AAEB7D3132A}" presName="hierChild5" presStyleCnt="0"/>
      <dgm:spPr/>
    </dgm:pt>
    <dgm:pt modelId="{4BC2581B-AA2C-8043-84C6-7E99EA2B3545}" type="pres">
      <dgm:prSet presAssocID="{FE0EC017-F7B0-2147-A59A-11A809766B75}" presName="Name37" presStyleLbl="parChTrans1D4" presStyleIdx="18" presStyleCnt="27"/>
      <dgm:spPr/>
      <dgm:t>
        <a:bodyPr/>
        <a:lstStyle/>
        <a:p>
          <a:endParaRPr lang="en-US"/>
        </a:p>
      </dgm:t>
    </dgm:pt>
    <dgm:pt modelId="{4A403E90-5F9C-804D-BB29-BB48A5357320}" type="pres">
      <dgm:prSet presAssocID="{104BF9B6-FD7F-3C4C-ABF5-82315C026383}" presName="hierRoot2" presStyleCnt="0">
        <dgm:presLayoutVars>
          <dgm:hierBranch val="init"/>
        </dgm:presLayoutVars>
      </dgm:prSet>
      <dgm:spPr/>
    </dgm:pt>
    <dgm:pt modelId="{674CF76B-FEA1-5040-8303-B7F3CB645D7C}" type="pres">
      <dgm:prSet presAssocID="{104BF9B6-FD7F-3C4C-ABF5-82315C026383}" presName="rootComposite" presStyleCnt="0"/>
      <dgm:spPr/>
    </dgm:pt>
    <dgm:pt modelId="{69CDC33E-93AD-CB42-8882-9651C1A1C8A4}" type="pres">
      <dgm:prSet presAssocID="{104BF9B6-FD7F-3C4C-ABF5-82315C026383}" presName="rootText" presStyleLbl="node4" presStyleIdx="18" presStyleCnt="27" custScaleX="11158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A4077-9152-C44F-BFDF-65B13FCB3DCC}" type="pres">
      <dgm:prSet presAssocID="{104BF9B6-FD7F-3C4C-ABF5-82315C026383}" presName="rootConnector" presStyleLbl="node4" presStyleIdx="18" presStyleCnt="27"/>
      <dgm:spPr/>
      <dgm:t>
        <a:bodyPr/>
        <a:lstStyle/>
        <a:p>
          <a:endParaRPr lang="en-US"/>
        </a:p>
      </dgm:t>
    </dgm:pt>
    <dgm:pt modelId="{71289901-7385-DC4F-A2BC-C5698ADABD5A}" type="pres">
      <dgm:prSet presAssocID="{104BF9B6-FD7F-3C4C-ABF5-82315C026383}" presName="hierChild4" presStyleCnt="0"/>
      <dgm:spPr/>
    </dgm:pt>
    <dgm:pt modelId="{DFCEE172-0625-6140-94B3-EEC9BF17653C}" type="pres">
      <dgm:prSet presAssocID="{104BF9B6-FD7F-3C4C-ABF5-82315C026383}" presName="hierChild5" presStyleCnt="0"/>
      <dgm:spPr/>
    </dgm:pt>
    <dgm:pt modelId="{E819C492-2A76-BA40-B0A2-68E7CE94D0F9}" type="pres">
      <dgm:prSet presAssocID="{31C66720-0D09-424A-8B25-7D62A0C54900}" presName="Name37" presStyleLbl="parChTrans1D4" presStyleIdx="19" presStyleCnt="27"/>
      <dgm:spPr/>
      <dgm:t>
        <a:bodyPr/>
        <a:lstStyle/>
        <a:p>
          <a:endParaRPr lang="en-US"/>
        </a:p>
      </dgm:t>
    </dgm:pt>
    <dgm:pt modelId="{7EE2CD4A-C565-3348-AAEF-793AE550A7D1}" type="pres">
      <dgm:prSet presAssocID="{8DBF6CBA-8DA6-D343-B287-7763E273FAB3}" presName="hierRoot2" presStyleCnt="0">
        <dgm:presLayoutVars>
          <dgm:hierBranch val="init"/>
        </dgm:presLayoutVars>
      </dgm:prSet>
      <dgm:spPr/>
    </dgm:pt>
    <dgm:pt modelId="{1FA8FB72-C6D1-114D-9DCD-BC2D59A3275D}" type="pres">
      <dgm:prSet presAssocID="{8DBF6CBA-8DA6-D343-B287-7763E273FAB3}" presName="rootComposite" presStyleCnt="0"/>
      <dgm:spPr/>
    </dgm:pt>
    <dgm:pt modelId="{4000F6AC-B944-5042-8D6B-31ABBD13F57B}" type="pres">
      <dgm:prSet presAssocID="{8DBF6CBA-8DA6-D343-B287-7763E273FAB3}" presName="rootText" presStyleLbl="node4" presStyleIdx="19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F0C005-5951-AE4A-BBDF-795F8278AF8B}" type="pres">
      <dgm:prSet presAssocID="{8DBF6CBA-8DA6-D343-B287-7763E273FAB3}" presName="rootConnector" presStyleLbl="node4" presStyleIdx="19" presStyleCnt="27"/>
      <dgm:spPr/>
      <dgm:t>
        <a:bodyPr/>
        <a:lstStyle/>
        <a:p>
          <a:endParaRPr lang="en-US"/>
        </a:p>
      </dgm:t>
    </dgm:pt>
    <dgm:pt modelId="{28B1A6D2-6651-4E47-BF16-6BA9FD2B1183}" type="pres">
      <dgm:prSet presAssocID="{8DBF6CBA-8DA6-D343-B287-7763E273FAB3}" presName="hierChild4" presStyleCnt="0"/>
      <dgm:spPr/>
    </dgm:pt>
    <dgm:pt modelId="{20CEFA41-8C74-4D43-8839-88946F1225EF}" type="pres">
      <dgm:prSet presAssocID="{8DBF6CBA-8DA6-D343-B287-7763E273FAB3}" presName="hierChild5" presStyleCnt="0"/>
      <dgm:spPr/>
    </dgm:pt>
    <dgm:pt modelId="{80F878F0-ABCF-FD41-863D-C0E2A8511DEC}" type="pres">
      <dgm:prSet presAssocID="{9D739C50-D673-C24F-8ACD-7B5F65EF15BE}" presName="Name37" presStyleLbl="parChTrans1D4" presStyleIdx="20" presStyleCnt="27"/>
      <dgm:spPr/>
      <dgm:t>
        <a:bodyPr/>
        <a:lstStyle/>
        <a:p>
          <a:endParaRPr lang="en-US"/>
        </a:p>
      </dgm:t>
    </dgm:pt>
    <dgm:pt modelId="{23D47FCE-6E4B-B048-B2E5-0960D83FCF7D}" type="pres">
      <dgm:prSet presAssocID="{AE734915-E2B1-654A-A71C-E1CC74C2621D}" presName="hierRoot2" presStyleCnt="0">
        <dgm:presLayoutVars>
          <dgm:hierBranch val="init"/>
        </dgm:presLayoutVars>
      </dgm:prSet>
      <dgm:spPr/>
    </dgm:pt>
    <dgm:pt modelId="{39DED7B1-D6E0-8844-9857-E2A7C3F808EC}" type="pres">
      <dgm:prSet presAssocID="{AE734915-E2B1-654A-A71C-E1CC74C2621D}" presName="rootComposite" presStyleCnt="0"/>
      <dgm:spPr/>
    </dgm:pt>
    <dgm:pt modelId="{93AEE1A1-0DDE-F447-A467-EF57727CC249}" type="pres">
      <dgm:prSet presAssocID="{AE734915-E2B1-654A-A71C-E1CC74C2621D}" presName="rootText" presStyleLbl="node4" presStyleIdx="20" presStyleCnt="27" custScaleX="136946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CC4F7E0-3C7F-EC4F-8C46-F9BAD89D0C2F}" type="pres">
      <dgm:prSet presAssocID="{AE734915-E2B1-654A-A71C-E1CC74C2621D}" presName="rootConnector" presStyleLbl="node4" presStyleIdx="20" presStyleCnt="27"/>
      <dgm:spPr/>
      <dgm:t>
        <a:bodyPr/>
        <a:lstStyle/>
        <a:p>
          <a:endParaRPr lang="en-US"/>
        </a:p>
      </dgm:t>
    </dgm:pt>
    <dgm:pt modelId="{50ADFD06-84BA-EA45-A491-002ECD541B2A}" type="pres">
      <dgm:prSet presAssocID="{AE734915-E2B1-654A-A71C-E1CC74C2621D}" presName="hierChild4" presStyleCnt="0"/>
      <dgm:spPr/>
    </dgm:pt>
    <dgm:pt modelId="{B3F3BC01-8F65-0F49-9048-40ACF2D3D308}" type="pres">
      <dgm:prSet presAssocID="{AE734915-E2B1-654A-A71C-E1CC74C2621D}" presName="hierChild5" presStyleCnt="0"/>
      <dgm:spPr/>
    </dgm:pt>
    <dgm:pt modelId="{209C332B-A240-0D4C-BEB0-0FCAA6F7FFDB}" type="pres">
      <dgm:prSet presAssocID="{7B9CC991-B474-E246-AA96-725124156A00}" presName="hierChild5" presStyleCnt="0"/>
      <dgm:spPr/>
    </dgm:pt>
    <dgm:pt modelId="{CEFBB94F-9E4A-DC4F-8545-3409BC15EBC6}" type="pres">
      <dgm:prSet presAssocID="{42D7B84F-950C-5E47-A392-19BBFFD70AD5}" presName="hierChild5" presStyleCnt="0"/>
      <dgm:spPr/>
    </dgm:pt>
    <dgm:pt modelId="{DBE3CBCD-F73E-1A44-8FD8-6AD63C2A8B7D}" type="pres">
      <dgm:prSet presAssocID="{18DDCF83-2960-6548-B382-B3FEB9C1A807}" presName="Name37" presStyleLbl="parChTrans1D2" presStyleIdx="2" presStyleCnt="3"/>
      <dgm:spPr/>
      <dgm:t>
        <a:bodyPr/>
        <a:lstStyle/>
        <a:p>
          <a:endParaRPr lang="en-US"/>
        </a:p>
      </dgm:t>
    </dgm:pt>
    <dgm:pt modelId="{388D79DE-0005-204E-AA80-C9FEAA2EB98D}" type="pres">
      <dgm:prSet presAssocID="{FEE1FD1B-1651-6B40-94D6-45D387B329D3}" presName="hierRoot2" presStyleCnt="0">
        <dgm:presLayoutVars>
          <dgm:hierBranch val="init"/>
        </dgm:presLayoutVars>
      </dgm:prSet>
      <dgm:spPr/>
    </dgm:pt>
    <dgm:pt modelId="{988E049A-A67C-8E40-B0DE-703A2D0211F9}" type="pres">
      <dgm:prSet presAssocID="{FEE1FD1B-1651-6B40-94D6-45D387B329D3}" presName="rootComposite" presStyleCnt="0"/>
      <dgm:spPr/>
    </dgm:pt>
    <dgm:pt modelId="{59027BE4-1E27-D641-96AB-D1A0E87978FE}" type="pres">
      <dgm:prSet presAssocID="{FEE1FD1B-1651-6B40-94D6-45D387B329D3}" presName="rootText" presStyleLbl="node2" presStyleIdx="2" presStyleCnt="3" custScaleX="110924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2E77A-26A3-8D4B-9C56-E3F2BF12F0A2}" type="pres">
      <dgm:prSet presAssocID="{FEE1FD1B-1651-6B40-94D6-45D387B329D3}" presName="rootConnector" presStyleLbl="node2" presStyleIdx="2" presStyleCnt="3"/>
      <dgm:spPr/>
      <dgm:t>
        <a:bodyPr/>
        <a:lstStyle/>
        <a:p>
          <a:endParaRPr lang="en-US"/>
        </a:p>
      </dgm:t>
    </dgm:pt>
    <dgm:pt modelId="{CFBC5BFB-7337-964B-8691-81BEC21337DD}" type="pres">
      <dgm:prSet presAssocID="{FEE1FD1B-1651-6B40-94D6-45D387B329D3}" presName="hierChild4" presStyleCnt="0"/>
      <dgm:spPr/>
    </dgm:pt>
    <dgm:pt modelId="{4710E44F-48F3-6447-A9B3-D0FD696FBB54}" type="pres">
      <dgm:prSet presAssocID="{67B00F82-CF9E-6F40-A33D-4181435E89E7}" presName="Name37" presStyleLbl="parChTrans1D3" presStyleIdx="5" presStyleCnt="7"/>
      <dgm:spPr/>
      <dgm:t>
        <a:bodyPr/>
        <a:lstStyle/>
        <a:p>
          <a:endParaRPr lang="en-US"/>
        </a:p>
      </dgm:t>
    </dgm:pt>
    <dgm:pt modelId="{FC102227-85AC-584D-ABB5-9963556ADDAE}" type="pres">
      <dgm:prSet presAssocID="{D5E4F05B-7130-C74E-AAD7-376906FF5F66}" presName="hierRoot2" presStyleCnt="0">
        <dgm:presLayoutVars>
          <dgm:hierBranch val="init"/>
        </dgm:presLayoutVars>
      </dgm:prSet>
      <dgm:spPr/>
    </dgm:pt>
    <dgm:pt modelId="{EBB41C22-0015-194B-9CC2-823EB8FB99A9}" type="pres">
      <dgm:prSet presAssocID="{D5E4F05B-7130-C74E-AAD7-376906FF5F66}" presName="rootComposite" presStyleCnt="0"/>
      <dgm:spPr/>
    </dgm:pt>
    <dgm:pt modelId="{F0B3AAE9-7452-904B-A873-D4A1FFF0F927}" type="pres">
      <dgm:prSet presAssocID="{D5E4F05B-7130-C74E-AAD7-376906FF5F66}" presName="rootText" presStyleLbl="node3" presStyleIdx="5" presStyleCnt="7" custScaleX="7878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4548A-02E0-5F44-8637-232FB9CD6758}" type="pres">
      <dgm:prSet presAssocID="{D5E4F05B-7130-C74E-AAD7-376906FF5F66}" presName="rootConnector" presStyleLbl="node3" presStyleIdx="5" presStyleCnt="7"/>
      <dgm:spPr/>
      <dgm:t>
        <a:bodyPr/>
        <a:lstStyle/>
        <a:p>
          <a:endParaRPr lang="en-US"/>
        </a:p>
      </dgm:t>
    </dgm:pt>
    <dgm:pt modelId="{42DE7E83-E602-324C-9A17-C4CEDE4B0D91}" type="pres">
      <dgm:prSet presAssocID="{D5E4F05B-7130-C74E-AAD7-376906FF5F66}" presName="hierChild4" presStyleCnt="0"/>
      <dgm:spPr/>
    </dgm:pt>
    <dgm:pt modelId="{D5CFE4A7-4441-0A4E-A8D6-A982BD9C9E02}" type="pres">
      <dgm:prSet presAssocID="{C26857B4-A37C-6741-B5FD-09F04DA2ED2A}" presName="Name37" presStyleLbl="parChTrans1D4" presStyleIdx="21" presStyleCnt="27"/>
      <dgm:spPr/>
      <dgm:t>
        <a:bodyPr/>
        <a:lstStyle/>
        <a:p>
          <a:endParaRPr lang="en-US"/>
        </a:p>
      </dgm:t>
    </dgm:pt>
    <dgm:pt modelId="{5AD837C0-5215-9B4E-9EBA-8A1EEF835B21}" type="pres">
      <dgm:prSet presAssocID="{3C0652D9-3EC3-5F49-A0CF-A03A8EED64A6}" presName="hierRoot2" presStyleCnt="0">
        <dgm:presLayoutVars>
          <dgm:hierBranch val="init"/>
        </dgm:presLayoutVars>
      </dgm:prSet>
      <dgm:spPr/>
    </dgm:pt>
    <dgm:pt modelId="{567E6139-D053-B640-9515-46CFFDBCC87D}" type="pres">
      <dgm:prSet presAssocID="{3C0652D9-3EC3-5F49-A0CF-A03A8EED64A6}" presName="rootComposite" presStyleCnt="0"/>
      <dgm:spPr/>
    </dgm:pt>
    <dgm:pt modelId="{AE0A8AA2-39CD-6648-9E36-DC5428EBF015}" type="pres">
      <dgm:prSet presAssocID="{3C0652D9-3EC3-5F49-A0CF-A03A8EED64A6}" presName="rootText" presStyleLbl="node4" presStyleIdx="21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46FCAB-9FB7-7A4D-ABAA-5D5DE8DC28DD}" type="pres">
      <dgm:prSet presAssocID="{3C0652D9-3EC3-5F49-A0CF-A03A8EED64A6}" presName="rootConnector" presStyleLbl="node4" presStyleIdx="21" presStyleCnt="27"/>
      <dgm:spPr/>
      <dgm:t>
        <a:bodyPr/>
        <a:lstStyle/>
        <a:p>
          <a:endParaRPr lang="en-US"/>
        </a:p>
      </dgm:t>
    </dgm:pt>
    <dgm:pt modelId="{CFF783AE-E5FB-2141-9560-8DC0D841F335}" type="pres">
      <dgm:prSet presAssocID="{3C0652D9-3EC3-5F49-A0CF-A03A8EED64A6}" presName="hierChild4" presStyleCnt="0"/>
      <dgm:spPr/>
    </dgm:pt>
    <dgm:pt modelId="{3EB39845-41B0-334F-ACF0-12785DF06DF0}" type="pres">
      <dgm:prSet presAssocID="{3C0652D9-3EC3-5F49-A0CF-A03A8EED64A6}" presName="hierChild5" presStyleCnt="0"/>
      <dgm:spPr/>
    </dgm:pt>
    <dgm:pt modelId="{D522B1B9-DD26-494C-B7C1-54468213FE1B}" type="pres">
      <dgm:prSet presAssocID="{30208C91-FC88-6241-9479-2A15F316D4BF}" presName="Name37" presStyleLbl="parChTrans1D4" presStyleIdx="22" presStyleCnt="27"/>
      <dgm:spPr/>
      <dgm:t>
        <a:bodyPr/>
        <a:lstStyle/>
        <a:p>
          <a:endParaRPr lang="en-US"/>
        </a:p>
      </dgm:t>
    </dgm:pt>
    <dgm:pt modelId="{C8593457-1BD5-F14E-BD1C-A46526E7C7CA}" type="pres">
      <dgm:prSet presAssocID="{C18C4141-50B7-C34C-BC33-6B73111B2034}" presName="hierRoot2" presStyleCnt="0">
        <dgm:presLayoutVars>
          <dgm:hierBranch val="init"/>
        </dgm:presLayoutVars>
      </dgm:prSet>
      <dgm:spPr/>
    </dgm:pt>
    <dgm:pt modelId="{FB6110CA-4BF3-5442-94B9-74B9EEA2BB89}" type="pres">
      <dgm:prSet presAssocID="{C18C4141-50B7-C34C-BC33-6B73111B2034}" presName="rootComposite" presStyleCnt="0"/>
      <dgm:spPr/>
    </dgm:pt>
    <dgm:pt modelId="{050F8FDF-71EF-DA40-BCD6-5A4E49FE84FF}" type="pres">
      <dgm:prSet presAssocID="{C18C4141-50B7-C34C-BC33-6B73111B2034}" presName="rootText" presStyleLbl="node4" presStyleIdx="2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2D8C67-BCDC-1F4F-BBC7-1991D7B60D84}" type="pres">
      <dgm:prSet presAssocID="{C18C4141-50B7-C34C-BC33-6B73111B2034}" presName="rootConnector" presStyleLbl="node4" presStyleIdx="22" presStyleCnt="27"/>
      <dgm:spPr/>
      <dgm:t>
        <a:bodyPr/>
        <a:lstStyle/>
        <a:p>
          <a:endParaRPr lang="en-US"/>
        </a:p>
      </dgm:t>
    </dgm:pt>
    <dgm:pt modelId="{394893FA-C6B3-3447-A75C-0D84BE4BDA6F}" type="pres">
      <dgm:prSet presAssocID="{C18C4141-50B7-C34C-BC33-6B73111B2034}" presName="hierChild4" presStyleCnt="0"/>
      <dgm:spPr/>
    </dgm:pt>
    <dgm:pt modelId="{5E77D107-7B41-5741-8253-44FB9C55BBFF}" type="pres">
      <dgm:prSet presAssocID="{C18C4141-50B7-C34C-BC33-6B73111B2034}" presName="hierChild5" presStyleCnt="0"/>
      <dgm:spPr/>
    </dgm:pt>
    <dgm:pt modelId="{43A2E5C4-2A21-434E-BCC7-EAAF5C0A1931}" type="pres">
      <dgm:prSet presAssocID="{D5E4F05B-7130-C74E-AAD7-376906FF5F66}" presName="hierChild5" presStyleCnt="0"/>
      <dgm:spPr/>
    </dgm:pt>
    <dgm:pt modelId="{A418CB08-0B84-724B-867E-61058E9E9CE9}" type="pres">
      <dgm:prSet presAssocID="{EC6FE477-9399-A044-A2CB-E98D50182307}" presName="Name37" presStyleLbl="parChTrans1D3" presStyleIdx="6" presStyleCnt="7"/>
      <dgm:spPr/>
      <dgm:t>
        <a:bodyPr/>
        <a:lstStyle/>
        <a:p>
          <a:endParaRPr lang="en-US"/>
        </a:p>
      </dgm:t>
    </dgm:pt>
    <dgm:pt modelId="{0DBF6F6F-75DC-BB49-9F09-0C853E431376}" type="pres">
      <dgm:prSet presAssocID="{F312AA80-5365-7B4A-B8EA-5F83CA24D593}" presName="hierRoot2" presStyleCnt="0">
        <dgm:presLayoutVars>
          <dgm:hierBranch val="init"/>
        </dgm:presLayoutVars>
      </dgm:prSet>
      <dgm:spPr/>
    </dgm:pt>
    <dgm:pt modelId="{4AA1ADEF-BDCA-0640-8567-6C8D7D542891}" type="pres">
      <dgm:prSet presAssocID="{F312AA80-5365-7B4A-B8EA-5F83CA24D593}" presName="rootComposite" presStyleCnt="0"/>
      <dgm:spPr/>
    </dgm:pt>
    <dgm:pt modelId="{13B4C573-5DEE-AC48-91BF-1A964C68D921}" type="pres">
      <dgm:prSet presAssocID="{F312AA80-5365-7B4A-B8EA-5F83CA24D593}" presName="rootText" presStyleLbl="node3" presStyleIdx="6" presStyleCnt="7" custScaleX="9732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8710FD-3B47-CB49-A1D5-84B57F21BCED}" type="pres">
      <dgm:prSet presAssocID="{F312AA80-5365-7B4A-B8EA-5F83CA24D593}" presName="rootConnector" presStyleLbl="node3" presStyleIdx="6" presStyleCnt="7"/>
      <dgm:spPr/>
      <dgm:t>
        <a:bodyPr/>
        <a:lstStyle/>
        <a:p>
          <a:endParaRPr lang="en-US"/>
        </a:p>
      </dgm:t>
    </dgm:pt>
    <dgm:pt modelId="{04861C07-736E-AB46-BC7A-5067C758FF50}" type="pres">
      <dgm:prSet presAssocID="{F312AA80-5365-7B4A-B8EA-5F83CA24D593}" presName="hierChild4" presStyleCnt="0"/>
      <dgm:spPr/>
    </dgm:pt>
    <dgm:pt modelId="{86E9C98B-3D88-CF4E-B982-4EC174FE4C80}" type="pres">
      <dgm:prSet presAssocID="{25C220CD-1F08-5142-8285-743F7FFB1717}" presName="Name37" presStyleLbl="parChTrans1D4" presStyleIdx="23" presStyleCnt="27"/>
      <dgm:spPr/>
      <dgm:t>
        <a:bodyPr/>
        <a:lstStyle/>
        <a:p>
          <a:endParaRPr lang="en-US"/>
        </a:p>
      </dgm:t>
    </dgm:pt>
    <dgm:pt modelId="{45D3B7AB-FDDA-EC47-BDD5-60D93D17CBF5}" type="pres">
      <dgm:prSet presAssocID="{4D999B70-5DD8-9043-80D8-396EEA872E81}" presName="hierRoot2" presStyleCnt="0">
        <dgm:presLayoutVars>
          <dgm:hierBranch val="init"/>
        </dgm:presLayoutVars>
      </dgm:prSet>
      <dgm:spPr/>
    </dgm:pt>
    <dgm:pt modelId="{3CE44BB6-46AD-F64B-9CD2-8BC0222B0D68}" type="pres">
      <dgm:prSet presAssocID="{4D999B70-5DD8-9043-80D8-396EEA872E81}" presName="rootComposite" presStyleCnt="0"/>
      <dgm:spPr/>
    </dgm:pt>
    <dgm:pt modelId="{609DB9FE-7E9D-9F40-971B-911B139BDFC0}" type="pres">
      <dgm:prSet presAssocID="{4D999B70-5DD8-9043-80D8-396EEA872E81}" presName="rootText" presStyleLbl="node4" presStyleIdx="2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BFAA1D-316E-FA4F-A610-A93120D0B16B}" type="pres">
      <dgm:prSet presAssocID="{4D999B70-5DD8-9043-80D8-396EEA872E81}" presName="rootConnector" presStyleLbl="node4" presStyleIdx="23" presStyleCnt="27"/>
      <dgm:spPr/>
      <dgm:t>
        <a:bodyPr/>
        <a:lstStyle/>
        <a:p>
          <a:endParaRPr lang="en-US"/>
        </a:p>
      </dgm:t>
    </dgm:pt>
    <dgm:pt modelId="{96FC8D38-EEB0-7C4A-B51A-EE6D42C0EF0C}" type="pres">
      <dgm:prSet presAssocID="{4D999B70-5DD8-9043-80D8-396EEA872E81}" presName="hierChild4" presStyleCnt="0"/>
      <dgm:spPr/>
    </dgm:pt>
    <dgm:pt modelId="{55640F95-6C7C-044E-B8EA-751C11DB6739}" type="pres">
      <dgm:prSet presAssocID="{4D999B70-5DD8-9043-80D8-396EEA872E81}" presName="hierChild5" presStyleCnt="0"/>
      <dgm:spPr/>
    </dgm:pt>
    <dgm:pt modelId="{4011D860-630D-544E-A352-B40809714D36}" type="pres">
      <dgm:prSet presAssocID="{E5E98303-118A-8B42-A63E-6506016F315A}" presName="Name37" presStyleLbl="parChTrans1D4" presStyleIdx="24" presStyleCnt="27"/>
      <dgm:spPr/>
      <dgm:t>
        <a:bodyPr/>
        <a:lstStyle/>
        <a:p>
          <a:endParaRPr lang="en-US"/>
        </a:p>
      </dgm:t>
    </dgm:pt>
    <dgm:pt modelId="{C7386378-20E0-BD4C-8E88-9CC59DB4F903}" type="pres">
      <dgm:prSet presAssocID="{9ADF6D11-C2F5-FD4D-B804-2004D4B39E51}" presName="hierRoot2" presStyleCnt="0">
        <dgm:presLayoutVars>
          <dgm:hierBranch val="init"/>
        </dgm:presLayoutVars>
      </dgm:prSet>
      <dgm:spPr/>
    </dgm:pt>
    <dgm:pt modelId="{41EC67D2-CE05-1C4F-9AD2-62E16814F469}" type="pres">
      <dgm:prSet presAssocID="{9ADF6D11-C2F5-FD4D-B804-2004D4B39E51}" presName="rootComposite" presStyleCnt="0"/>
      <dgm:spPr/>
    </dgm:pt>
    <dgm:pt modelId="{E1E301A2-C682-6942-AD24-C330BD3E72F7}" type="pres">
      <dgm:prSet presAssocID="{9ADF6D11-C2F5-FD4D-B804-2004D4B39E51}" presName="rootText" presStyleLbl="node4" presStyleIdx="2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B04B10-6733-EC48-9C77-12B709413340}" type="pres">
      <dgm:prSet presAssocID="{9ADF6D11-C2F5-FD4D-B804-2004D4B39E51}" presName="rootConnector" presStyleLbl="node4" presStyleIdx="24" presStyleCnt="27"/>
      <dgm:spPr/>
      <dgm:t>
        <a:bodyPr/>
        <a:lstStyle/>
        <a:p>
          <a:endParaRPr lang="en-US"/>
        </a:p>
      </dgm:t>
    </dgm:pt>
    <dgm:pt modelId="{E7FD6D4B-121E-5241-AF24-3863F92BCD00}" type="pres">
      <dgm:prSet presAssocID="{9ADF6D11-C2F5-FD4D-B804-2004D4B39E51}" presName="hierChild4" presStyleCnt="0"/>
      <dgm:spPr/>
    </dgm:pt>
    <dgm:pt modelId="{3E770486-14AB-6E48-81AA-4E3E2F176C3A}" type="pres">
      <dgm:prSet presAssocID="{9ADF6D11-C2F5-FD4D-B804-2004D4B39E51}" presName="hierChild5" presStyleCnt="0"/>
      <dgm:spPr/>
    </dgm:pt>
    <dgm:pt modelId="{E1C17FD1-7FEA-1745-AA23-3F10E49EB681}" type="pres">
      <dgm:prSet presAssocID="{3CE2265B-E6A5-A04D-A572-580C1683351D}" presName="Name37" presStyleLbl="parChTrans1D4" presStyleIdx="25" presStyleCnt="27"/>
      <dgm:spPr/>
      <dgm:t>
        <a:bodyPr/>
        <a:lstStyle/>
        <a:p>
          <a:endParaRPr lang="en-US"/>
        </a:p>
      </dgm:t>
    </dgm:pt>
    <dgm:pt modelId="{DA10702E-129A-B345-816E-E1805E21A03C}" type="pres">
      <dgm:prSet presAssocID="{3A52393D-F39E-8F45-B32B-5C85699AAF9B}" presName="hierRoot2" presStyleCnt="0">
        <dgm:presLayoutVars>
          <dgm:hierBranch val="init"/>
        </dgm:presLayoutVars>
      </dgm:prSet>
      <dgm:spPr/>
    </dgm:pt>
    <dgm:pt modelId="{2F2C572D-32B0-4148-9C9A-78BF57E70A91}" type="pres">
      <dgm:prSet presAssocID="{3A52393D-F39E-8F45-B32B-5C85699AAF9B}" presName="rootComposite" presStyleCnt="0"/>
      <dgm:spPr/>
    </dgm:pt>
    <dgm:pt modelId="{B040F289-820C-B249-96CC-EAE3B716173E}" type="pres">
      <dgm:prSet presAssocID="{3A52393D-F39E-8F45-B32B-5C85699AAF9B}" presName="rootText" presStyleLbl="node4" presStyleIdx="2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B93E35-4921-DB4A-AD6A-5C87DE9BC16B}" type="pres">
      <dgm:prSet presAssocID="{3A52393D-F39E-8F45-B32B-5C85699AAF9B}" presName="rootConnector" presStyleLbl="node4" presStyleIdx="25" presStyleCnt="27"/>
      <dgm:spPr/>
      <dgm:t>
        <a:bodyPr/>
        <a:lstStyle/>
        <a:p>
          <a:endParaRPr lang="en-US"/>
        </a:p>
      </dgm:t>
    </dgm:pt>
    <dgm:pt modelId="{FD849625-26B2-FA4C-885F-7803B992137B}" type="pres">
      <dgm:prSet presAssocID="{3A52393D-F39E-8F45-B32B-5C85699AAF9B}" presName="hierChild4" presStyleCnt="0"/>
      <dgm:spPr/>
    </dgm:pt>
    <dgm:pt modelId="{EF0BCED5-4636-3F44-A2AB-CF2D76ECAED6}" type="pres">
      <dgm:prSet presAssocID="{3A52393D-F39E-8F45-B32B-5C85699AAF9B}" presName="hierChild5" presStyleCnt="0"/>
      <dgm:spPr/>
    </dgm:pt>
    <dgm:pt modelId="{21D44D38-DC97-4F47-A7C0-AFB501C5BC37}" type="pres">
      <dgm:prSet presAssocID="{96AE9039-0BFB-134E-B8DA-3D83D9F4AAD9}" presName="Name37" presStyleLbl="parChTrans1D4" presStyleIdx="26" presStyleCnt="27"/>
      <dgm:spPr/>
      <dgm:t>
        <a:bodyPr/>
        <a:lstStyle/>
        <a:p>
          <a:endParaRPr lang="en-US"/>
        </a:p>
      </dgm:t>
    </dgm:pt>
    <dgm:pt modelId="{EB3D1406-1C02-C34B-9503-41756DE27E3D}" type="pres">
      <dgm:prSet presAssocID="{FBD9800C-D699-E141-A778-A9B228A8372F}" presName="hierRoot2" presStyleCnt="0">
        <dgm:presLayoutVars>
          <dgm:hierBranch val="init"/>
        </dgm:presLayoutVars>
      </dgm:prSet>
      <dgm:spPr/>
    </dgm:pt>
    <dgm:pt modelId="{D9B4CE76-3064-8543-A339-C7C5A5650B43}" type="pres">
      <dgm:prSet presAssocID="{FBD9800C-D699-E141-A778-A9B228A8372F}" presName="rootComposite" presStyleCnt="0"/>
      <dgm:spPr/>
    </dgm:pt>
    <dgm:pt modelId="{1C7D7F90-2353-7A4B-B4B2-4F98D8C2A65A}" type="pres">
      <dgm:prSet presAssocID="{FBD9800C-D699-E141-A778-A9B228A8372F}" presName="rootText" presStyleLbl="node4" presStyleIdx="26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1681E3-20EC-344D-9B80-BA6C3E706D4D}" type="pres">
      <dgm:prSet presAssocID="{FBD9800C-D699-E141-A778-A9B228A8372F}" presName="rootConnector" presStyleLbl="node4" presStyleIdx="26" presStyleCnt="27"/>
      <dgm:spPr/>
      <dgm:t>
        <a:bodyPr/>
        <a:lstStyle/>
        <a:p>
          <a:endParaRPr lang="en-US"/>
        </a:p>
      </dgm:t>
    </dgm:pt>
    <dgm:pt modelId="{71E83A7C-8AF7-5345-B83A-684A42DE4E08}" type="pres">
      <dgm:prSet presAssocID="{FBD9800C-D699-E141-A778-A9B228A8372F}" presName="hierChild4" presStyleCnt="0"/>
      <dgm:spPr/>
    </dgm:pt>
    <dgm:pt modelId="{C439778F-6D1C-4B43-B776-681BDADBF9B5}" type="pres">
      <dgm:prSet presAssocID="{FBD9800C-D699-E141-A778-A9B228A8372F}" presName="hierChild5" presStyleCnt="0"/>
      <dgm:spPr/>
    </dgm:pt>
    <dgm:pt modelId="{8AFEC1F8-DEAB-234F-B3E4-A908586F7531}" type="pres">
      <dgm:prSet presAssocID="{F312AA80-5365-7B4A-B8EA-5F83CA24D593}" presName="hierChild5" presStyleCnt="0"/>
      <dgm:spPr/>
    </dgm:pt>
    <dgm:pt modelId="{990C6BFE-7326-A14E-B958-8F3C4DFC869C}" type="pres">
      <dgm:prSet presAssocID="{FEE1FD1B-1651-6B40-94D6-45D387B329D3}" presName="hierChild5" presStyleCnt="0"/>
      <dgm:spPr/>
    </dgm:pt>
    <dgm:pt modelId="{D9766F02-DEE6-744E-8868-1A887F002E48}" type="pres">
      <dgm:prSet presAssocID="{08B1622C-0713-DA4A-9E93-E2941411C3E7}" presName="hierChild3" presStyleCnt="0"/>
      <dgm:spPr/>
    </dgm:pt>
  </dgm:ptLst>
  <dgm:cxnLst>
    <dgm:cxn modelId="{1472E39E-FDB2-784A-AC1C-3C1E74E6EC0A}" type="presOf" srcId="{F21BE4AA-C86E-9144-8E2E-73BCB48FAF72}" destId="{8F7791AF-B562-AF44-A5D3-9E0835F3B0A5}" srcOrd="0" destOrd="0" presId="urn:microsoft.com/office/officeart/2005/8/layout/orgChart1"/>
    <dgm:cxn modelId="{93203A51-E85C-8345-93D0-B8A6FA19BAB0}" type="presOf" srcId="{964AD6A8-3CFD-4C49-A259-1C5234DF1C21}" destId="{EEE24EF8-69BD-234D-9E88-741173F0378C}" srcOrd="0" destOrd="0" presId="urn:microsoft.com/office/officeart/2005/8/layout/orgChart1"/>
    <dgm:cxn modelId="{81045AAC-3884-5446-B7B1-A1AA9D898E2E}" type="presOf" srcId="{CE4837A5-1288-CA4F-A355-C15910B9CAEC}" destId="{498B904E-521A-3F4F-AD4E-5392E2A191DD}" srcOrd="1" destOrd="0" presId="urn:microsoft.com/office/officeart/2005/8/layout/orgChart1"/>
    <dgm:cxn modelId="{C814A696-A47A-C340-9E87-59BE7537155E}" srcId="{08B1622C-0713-DA4A-9E93-E2941411C3E7}" destId="{909731DA-5A63-B64F-A4F8-2203C86F94DA}" srcOrd="0" destOrd="0" parTransId="{D3A775E1-A20C-F946-A9B2-3865A382B159}" sibTransId="{00FEF991-796C-9047-B680-1EEA7289E1E6}"/>
    <dgm:cxn modelId="{9DFDC3EB-EAF2-2848-984E-7AC759088A60}" srcId="{A177B6CE-3705-2D4D-8C7A-4629F3CE1639}" destId="{1B723EC7-19AF-1249-82D5-3308CED89644}" srcOrd="2" destOrd="0" parTransId="{32D95F39-9183-944A-A97E-44305F3FFAAB}" sibTransId="{0EEB2FD7-D635-974F-A83E-6F403CB9EA0F}"/>
    <dgm:cxn modelId="{98E14C2A-750D-EC49-8F3F-81751D8A4F58}" type="presOf" srcId="{31C66720-0D09-424A-8B25-7D62A0C54900}" destId="{E819C492-2A76-BA40-B0A2-68E7CE94D0F9}" srcOrd="0" destOrd="0" presId="urn:microsoft.com/office/officeart/2005/8/layout/orgChart1"/>
    <dgm:cxn modelId="{081670B1-9C19-884C-A0A5-649D53674C31}" type="presOf" srcId="{A6085D16-8018-E845-98A5-13C752C45647}" destId="{98DC9C42-DB1D-AE44-93B4-4B24A47B3DF0}" srcOrd="0" destOrd="0" presId="urn:microsoft.com/office/officeart/2005/8/layout/orgChart1"/>
    <dgm:cxn modelId="{9F0ADB97-06B2-2B4A-8784-8E173381A4E4}" type="presOf" srcId="{A23B985E-72E4-3742-8371-0ED912F5435B}" destId="{5EC7B4BC-D6E0-494E-8F9F-6D6D134D7C5F}" srcOrd="0" destOrd="0" presId="urn:microsoft.com/office/officeart/2005/8/layout/orgChart1"/>
    <dgm:cxn modelId="{E0093F5C-879E-EA4C-A2F8-08FC7D9CC7F0}" type="presOf" srcId="{8DBF6CBA-8DA6-D343-B287-7763E273FAB3}" destId="{4000F6AC-B944-5042-8D6B-31ABBD13F57B}" srcOrd="0" destOrd="0" presId="urn:microsoft.com/office/officeart/2005/8/layout/orgChart1"/>
    <dgm:cxn modelId="{35C7FB40-0565-264C-B267-701D5EBD2B8C}" srcId="{83FD8529-4983-3749-BE9E-66F86844F4EA}" destId="{A23B985E-72E4-3742-8371-0ED912F5435B}" srcOrd="0" destOrd="0" parTransId="{299AB070-C648-8946-9879-C285508DBC67}" sibTransId="{A7E6F3C3-4DB8-C24D-9424-EA6C825E449C}"/>
    <dgm:cxn modelId="{9B7BDEDC-2C17-BE4E-B86C-A187200378A2}" type="presOf" srcId="{F5473D3A-D0C4-144C-A07C-9E2F2B97A00D}" destId="{2986AF58-FB1F-EB4B-B656-EF2351FD44AB}" srcOrd="0" destOrd="0" presId="urn:microsoft.com/office/officeart/2005/8/layout/orgChart1"/>
    <dgm:cxn modelId="{6BB65B1A-B2D0-5443-AE57-ECB6AB40A1D4}" type="presOf" srcId="{BFC33CF9-0F4F-6C4D-BC4C-9AAEB7D3132A}" destId="{9635E244-9DA3-A642-914C-F17CA1E2CF86}" srcOrd="0" destOrd="0" presId="urn:microsoft.com/office/officeart/2005/8/layout/orgChart1"/>
    <dgm:cxn modelId="{17DCCC67-DB7C-694A-AA35-15A764875A56}" srcId="{CE4837A5-1288-CA4F-A355-C15910B9CAEC}" destId="{B74EC464-2ED9-C549-9810-3C2B3A8F618F}" srcOrd="4" destOrd="0" parTransId="{25C21276-B0FC-DE4C-A21E-7F53DAC83178}" sibTransId="{69B612F5-D510-B84B-B577-6D23A825E0AA}"/>
    <dgm:cxn modelId="{B6395426-4F30-DE4F-AB08-CB4CF19D152B}" type="presOf" srcId="{96AE9039-0BFB-134E-B8DA-3D83D9F4AAD9}" destId="{21D44D38-DC97-4F47-A7C0-AFB501C5BC37}" srcOrd="0" destOrd="0" presId="urn:microsoft.com/office/officeart/2005/8/layout/orgChart1"/>
    <dgm:cxn modelId="{A4F26685-E101-254C-9A94-FEEC4D621E44}" type="presOf" srcId="{D4D00F36-3669-8447-8825-334C0B04DDC6}" destId="{B6DBBC47-0F37-9B4C-9838-FF7C950C6175}" srcOrd="0" destOrd="0" presId="urn:microsoft.com/office/officeart/2005/8/layout/orgChart1"/>
    <dgm:cxn modelId="{3A3C9221-5FD6-9A4D-8B73-8B7B3E34BEC5}" type="presOf" srcId="{0E1D6687-AEFA-EC4E-BDA1-CDECEC6D1FAA}" destId="{E9D9E596-19D2-E643-B3C6-50F14DE7717A}" srcOrd="0" destOrd="0" presId="urn:microsoft.com/office/officeart/2005/8/layout/orgChart1"/>
    <dgm:cxn modelId="{9A895360-3473-9549-9C50-2AE66C1E8EDE}" srcId="{D5E4F05B-7130-C74E-AAD7-376906FF5F66}" destId="{C18C4141-50B7-C34C-BC33-6B73111B2034}" srcOrd="1" destOrd="0" parTransId="{30208C91-FC88-6241-9479-2A15F316D4BF}" sibTransId="{5D325FF4-6966-6343-BD4A-F1BDE3377001}"/>
    <dgm:cxn modelId="{D2B7FE71-89E4-7749-89CC-3CD4DBF90088}" type="presOf" srcId="{299AB070-C648-8946-9879-C285508DBC67}" destId="{121D6F2C-4540-414A-8A9C-F673B686A182}" srcOrd="0" destOrd="0" presId="urn:microsoft.com/office/officeart/2005/8/layout/orgChart1"/>
    <dgm:cxn modelId="{D95BDD23-1C5C-E045-8A34-837C329AF3A9}" type="presOf" srcId="{4D999B70-5DD8-9043-80D8-396EEA872E81}" destId="{84BFAA1D-316E-FA4F-A610-A93120D0B16B}" srcOrd="1" destOrd="0" presId="urn:microsoft.com/office/officeart/2005/8/layout/orgChart1"/>
    <dgm:cxn modelId="{2FF6FB88-4399-2A47-A6A1-814C470FC04B}" type="presOf" srcId="{F21BE4AA-C86E-9144-8E2E-73BCB48FAF72}" destId="{2ABAA33A-041A-0E49-9085-497CAC2C6BBD}" srcOrd="1" destOrd="0" presId="urn:microsoft.com/office/officeart/2005/8/layout/orgChart1"/>
    <dgm:cxn modelId="{42924959-1B9D-BD4D-B337-D77B44D962AA}" type="presOf" srcId="{4D999B70-5DD8-9043-80D8-396EEA872E81}" destId="{609DB9FE-7E9D-9F40-971B-911B139BDFC0}" srcOrd="0" destOrd="0" presId="urn:microsoft.com/office/officeart/2005/8/layout/orgChart1"/>
    <dgm:cxn modelId="{A5321E79-3C8D-F348-83BA-CE0F6E0A0C18}" type="presOf" srcId="{E266E0D7-9943-F94A-8284-4F58A44BE86C}" destId="{8137981B-2BBE-3348-9421-EF865825A35B}" srcOrd="0" destOrd="0" presId="urn:microsoft.com/office/officeart/2005/8/layout/orgChart1"/>
    <dgm:cxn modelId="{EE1D3EBF-DB67-6C4D-AC96-DB7D793412E7}" srcId="{FEE1FD1B-1651-6B40-94D6-45D387B329D3}" destId="{F312AA80-5365-7B4A-B8EA-5F83CA24D593}" srcOrd="1" destOrd="0" parTransId="{EC6FE477-9399-A044-A2CB-E98D50182307}" sibTransId="{5F6D9E95-16B4-9B42-9437-49E168CD220D}"/>
    <dgm:cxn modelId="{63062177-4338-F54E-8E0D-1BAD8AF86458}" srcId="{A177B6CE-3705-2D4D-8C7A-4629F3CE1639}" destId="{76756689-44DE-7243-ADA9-00FDC14DDD62}" srcOrd="0" destOrd="0" parTransId="{1F517A58-FD2E-2147-A580-B72F39E05002}" sibTransId="{92D431ED-786F-834A-AA4E-2D0066406472}"/>
    <dgm:cxn modelId="{0BFF8AC8-990C-F64E-B757-EB9D7A542AE1}" srcId="{08B1622C-0713-DA4A-9E93-E2941411C3E7}" destId="{42D7B84F-950C-5E47-A392-19BBFFD70AD5}" srcOrd="1" destOrd="0" parTransId="{F5473D3A-D0C4-144C-A07C-9E2F2B97A00D}" sibTransId="{0B4E0CD2-FEE3-1847-8B4B-24ED4E06635C}"/>
    <dgm:cxn modelId="{6B17ED07-C1C8-004E-B09A-02A298CC97BB}" type="presOf" srcId="{7B9CC991-B474-E246-AA96-725124156A00}" destId="{DF5BE6F6-97C6-FB46-AFC3-137F8AD55311}" srcOrd="0" destOrd="0" presId="urn:microsoft.com/office/officeart/2005/8/layout/orgChart1"/>
    <dgm:cxn modelId="{8EB1C56E-F9E0-3844-B93E-8F2639FE4810}" type="presOf" srcId="{964AD6A8-3CFD-4C49-A259-1C5234DF1C21}" destId="{E38859BE-3663-FC4F-BD34-BAC61E580102}" srcOrd="1" destOrd="0" presId="urn:microsoft.com/office/officeart/2005/8/layout/orgChart1"/>
    <dgm:cxn modelId="{ED00B4B0-9447-F649-A2C1-ECAE4B1AB10D}" type="presOf" srcId="{67B00F82-CF9E-6F40-A33D-4181435E89E7}" destId="{4710E44F-48F3-6447-A9B3-D0FD696FBB54}" srcOrd="0" destOrd="0" presId="urn:microsoft.com/office/officeart/2005/8/layout/orgChart1"/>
    <dgm:cxn modelId="{96E63BC7-CC73-4D45-99E0-5EB9D58A9C92}" type="presOf" srcId="{8B5BA8E1-7194-BD49-9745-DC6103EB0EA4}" destId="{2557A966-86CC-CE45-98F3-4BDF656AE51C}" srcOrd="1" destOrd="0" presId="urn:microsoft.com/office/officeart/2005/8/layout/orgChart1"/>
    <dgm:cxn modelId="{0F44DABC-9DC8-174C-B50E-4D50015BDB40}" type="presOf" srcId="{2B53EB0E-FBFE-DC45-854B-8DDEBCD3D5CE}" destId="{01ED003D-490C-144E-9249-EF3DDF0526B0}" srcOrd="0" destOrd="0" presId="urn:microsoft.com/office/officeart/2005/8/layout/orgChart1"/>
    <dgm:cxn modelId="{9D25971F-A5DD-B448-A187-A23668CEB5B6}" type="presOf" srcId="{104BF9B6-FD7F-3C4C-ABF5-82315C026383}" destId="{69CDC33E-93AD-CB42-8882-9651C1A1C8A4}" srcOrd="0" destOrd="0" presId="urn:microsoft.com/office/officeart/2005/8/layout/orgChart1"/>
    <dgm:cxn modelId="{776CF806-4455-D540-A950-EBFE65825A59}" type="presOf" srcId="{2754A073-C4FB-FA41-9F36-172B2AEED7EF}" destId="{34D0AC6F-7796-DB40-BADD-6DC51ED8F4AE}" srcOrd="0" destOrd="0" presId="urn:microsoft.com/office/officeart/2005/8/layout/orgChart1"/>
    <dgm:cxn modelId="{0465ADB5-3898-8D41-9F8B-9F3E17F34869}" type="presOf" srcId="{3CE2265B-E6A5-A04D-A572-580C1683351D}" destId="{E1C17FD1-7FEA-1745-AA23-3F10E49EB681}" srcOrd="0" destOrd="0" presId="urn:microsoft.com/office/officeart/2005/8/layout/orgChart1"/>
    <dgm:cxn modelId="{079C41CD-00C0-8049-B151-1BBE2D021C8C}" srcId="{D5E4F05B-7130-C74E-AAD7-376906FF5F66}" destId="{3C0652D9-3EC3-5F49-A0CF-A03A8EED64A6}" srcOrd="0" destOrd="0" parTransId="{C26857B4-A37C-6741-B5FD-09F04DA2ED2A}" sibTransId="{02517F0C-0474-654A-9133-9AF9C0CB3642}"/>
    <dgm:cxn modelId="{1ABBF915-0945-6247-9885-F2D563CA952E}" type="presOf" srcId="{9ADF6D11-C2F5-FD4D-B804-2004D4B39E51}" destId="{A3B04B10-6733-EC48-9C77-12B709413340}" srcOrd="1" destOrd="0" presId="urn:microsoft.com/office/officeart/2005/8/layout/orgChart1"/>
    <dgm:cxn modelId="{E0EC84A1-78BF-8E4B-8275-CDB2B8ACC8F4}" type="presOf" srcId="{FBD9800C-D699-E141-A778-A9B228A8372F}" destId="{1C7D7F90-2353-7A4B-B4B2-4F98D8C2A65A}" srcOrd="0" destOrd="0" presId="urn:microsoft.com/office/officeart/2005/8/layout/orgChart1"/>
    <dgm:cxn modelId="{0CD8077C-D893-9A4D-B2C1-F9C1F9B850FB}" type="presOf" srcId="{7B9CC991-B474-E246-AA96-725124156A00}" destId="{A40A138D-C14C-B24D-B582-BA87C6463F52}" srcOrd="1" destOrd="0" presId="urn:microsoft.com/office/officeart/2005/8/layout/orgChart1"/>
    <dgm:cxn modelId="{E070E30C-A37F-764B-BDD7-798A75B414A0}" srcId="{08B1622C-0713-DA4A-9E93-E2941411C3E7}" destId="{FEE1FD1B-1651-6B40-94D6-45D387B329D3}" srcOrd="2" destOrd="0" parTransId="{18DDCF83-2960-6548-B382-B3FEB9C1A807}" sibTransId="{85D16B70-284A-3F4C-B2CE-92E14218FEA0}"/>
    <dgm:cxn modelId="{963CCA0A-ADDF-5243-9084-0F3F062718B0}" type="presOf" srcId="{9D739C50-D673-C24F-8ACD-7B5F65EF15BE}" destId="{80F878F0-ABCF-FD41-863D-C0E2A8511DEC}" srcOrd="0" destOrd="0" presId="urn:microsoft.com/office/officeart/2005/8/layout/orgChart1"/>
    <dgm:cxn modelId="{B465BA7B-871E-2347-8CCF-166206734561}" srcId="{F312AA80-5365-7B4A-B8EA-5F83CA24D593}" destId="{4D999B70-5DD8-9043-80D8-396EEA872E81}" srcOrd="0" destOrd="0" parTransId="{25C220CD-1F08-5142-8285-743F7FFB1717}" sibTransId="{1A93CE75-7DEE-D641-A295-128004793E0C}"/>
    <dgm:cxn modelId="{45E962BB-BADC-EF46-A2DD-7AF626B19BF6}" srcId="{CE4837A5-1288-CA4F-A355-C15910B9CAEC}" destId="{A6085D16-8018-E845-98A5-13C752C45647}" srcOrd="6" destOrd="0" parTransId="{327FAA6E-98C4-2842-A254-6074CC354767}" sibTransId="{A3AF43B6-4792-E746-BFE5-5FD9E7895BBE}"/>
    <dgm:cxn modelId="{880079E5-B574-FB42-A29E-A9225539EDA0}" type="presOf" srcId="{76756689-44DE-7243-ADA9-00FDC14DDD62}" destId="{B11F8395-2A41-AE4F-ACC9-13AC74F55E62}" srcOrd="0" destOrd="0" presId="urn:microsoft.com/office/officeart/2005/8/layout/orgChart1"/>
    <dgm:cxn modelId="{645E5BE0-D2D2-1D45-ACE9-9F1F80B60D9D}" type="presOf" srcId="{22B92638-461F-1B48-9D1D-4D1750226A9D}" destId="{02159DB4-5DA7-FF4B-8521-59747A7EB837}" srcOrd="0" destOrd="0" presId="urn:microsoft.com/office/officeart/2005/8/layout/orgChart1"/>
    <dgm:cxn modelId="{47AA888B-05BC-954C-9777-C7182CB511C8}" type="presOf" srcId="{A6085D16-8018-E845-98A5-13C752C45647}" destId="{62BC3E71-68A7-D242-A307-2505F071704E}" srcOrd="1" destOrd="0" presId="urn:microsoft.com/office/officeart/2005/8/layout/orgChart1"/>
    <dgm:cxn modelId="{E0EBC3E5-F142-9443-9838-E457EF006649}" type="presOf" srcId="{E78F00FF-2420-2049-A20C-D1B394DACAB2}" destId="{2068E678-8A86-334C-8AE9-8164A3B1AAE6}" srcOrd="0" destOrd="0" presId="urn:microsoft.com/office/officeart/2005/8/layout/orgChart1"/>
    <dgm:cxn modelId="{EF4BEF5A-B63D-9041-A2FE-32121CF981D0}" type="presOf" srcId="{42D7B84F-950C-5E47-A392-19BBFFD70AD5}" destId="{94E36E05-227E-184F-95CE-F1F0E4034460}" srcOrd="1" destOrd="0" presId="urn:microsoft.com/office/officeart/2005/8/layout/orgChart1"/>
    <dgm:cxn modelId="{F7184378-457D-024F-9CEE-CC471F2414A7}" type="presOf" srcId="{BAA44A28-00FC-D849-82B3-78CAD6D757ED}" destId="{8DAD9BD8-EAF7-4948-AEAB-4B93B8F5E3CE}" srcOrd="0" destOrd="0" presId="urn:microsoft.com/office/officeart/2005/8/layout/orgChart1"/>
    <dgm:cxn modelId="{752ABA04-0409-FE40-96AD-1FE9A8413DB2}" type="presOf" srcId="{D5E4F05B-7130-C74E-AAD7-376906FF5F66}" destId="{7934548A-02E0-5F44-8637-232FB9CD6758}" srcOrd="1" destOrd="0" presId="urn:microsoft.com/office/officeart/2005/8/layout/orgChart1"/>
    <dgm:cxn modelId="{CC6FAFA0-E725-0645-B2A5-71DE7B96AADB}" type="presOf" srcId="{25C21276-B0FC-DE4C-A21E-7F53DAC83178}" destId="{7C7D21B1-B8FE-9848-88D6-5FA439410C57}" srcOrd="0" destOrd="0" presId="urn:microsoft.com/office/officeart/2005/8/layout/orgChart1"/>
    <dgm:cxn modelId="{DC342E4D-A570-1D40-AA0D-1A84B12B70FB}" type="presOf" srcId="{A177B6CE-3705-2D4D-8C7A-4629F3CE1639}" destId="{1F8901A2-154C-CB4F-B6E5-9D454079A3EB}" srcOrd="1" destOrd="0" presId="urn:microsoft.com/office/officeart/2005/8/layout/orgChart1"/>
    <dgm:cxn modelId="{A046C195-DD16-0046-9B82-7C8737379D24}" srcId="{CE4837A5-1288-CA4F-A355-C15910B9CAEC}" destId="{77C73BBB-A6B2-D44C-A4FB-AC652E4E7A6D}" srcOrd="2" destOrd="0" parTransId="{227E79A1-2938-1C44-8475-53EDC7EA6FF9}" sibTransId="{63D6C192-D3D5-FB40-8A9A-1E8D4B75F0F8}"/>
    <dgm:cxn modelId="{54E91042-BBBD-6C46-8C5B-CC12DD6EC61F}" srcId="{FEE1FD1B-1651-6B40-94D6-45D387B329D3}" destId="{D5E4F05B-7130-C74E-AAD7-376906FF5F66}" srcOrd="0" destOrd="0" parTransId="{67B00F82-CF9E-6F40-A33D-4181435E89E7}" sibTransId="{5F3D2221-89A3-FC42-A113-9AEA21EC7062}"/>
    <dgm:cxn modelId="{9300003D-140D-184B-B1D4-9A4E67774D15}" srcId="{99BB85B4-C4E5-DA4E-A4D2-55E4F19A559F}" destId="{1A67E5AC-410B-6748-8893-C83F223E33D5}" srcOrd="3" destOrd="0" parTransId="{2754A073-C4FB-FA41-9F36-172B2AEED7EF}" sibTransId="{B50F34BA-6550-3B4D-8AEA-63F72E30E71F}"/>
    <dgm:cxn modelId="{76D8002A-15DA-ED41-AE74-9D9A5C29AC8E}" type="presOf" srcId="{A177B6CE-3705-2D4D-8C7A-4629F3CE1639}" destId="{A297DB52-B38F-1A4C-B510-59C16FEBCA17}" srcOrd="0" destOrd="0" presId="urn:microsoft.com/office/officeart/2005/8/layout/orgChart1"/>
    <dgm:cxn modelId="{D2EBC9CF-30A1-5540-9BC5-FE42B26DB6FE}" srcId="{7B9CC991-B474-E246-AA96-725124156A00}" destId="{AE734915-E2B1-654A-A71C-E1CC74C2621D}" srcOrd="3" destOrd="0" parTransId="{9D739C50-D673-C24F-8ACD-7B5F65EF15BE}" sibTransId="{807BCA8E-2E61-0B47-A4BB-9EAE1CF679BF}"/>
    <dgm:cxn modelId="{86CA1DFF-5E51-F54D-8661-62429D018E73}" type="presOf" srcId="{F7C3BA1C-5643-3541-A55A-970F6F3AA625}" destId="{79258160-981A-604D-BCBD-AD267251A8FD}" srcOrd="0" destOrd="0" presId="urn:microsoft.com/office/officeart/2005/8/layout/orgChart1"/>
    <dgm:cxn modelId="{218B59F4-277C-4747-81BD-35880F7F4E5D}" type="presOf" srcId="{1B723EC7-19AF-1249-82D5-3308CED89644}" destId="{6CFD024A-6E3E-C74F-A1E4-DAA3E3350F49}" srcOrd="0" destOrd="0" presId="urn:microsoft.com/office/officeart/2005/8/layout/orgChart1"/>
    <dgm:cxn modelId="{E9DEAEE7-63EE-0444-9F37-F1B20A76407B}" type="presOf" srcId="{B74EC464-2ED9-C549-9810-3C2B3A8F618F}" destId="{465ACA0E-C639-354D-A2BF-69F007BA5FC7}" srcOrd="1" destOrd="0" presId="urn:microsoft.com/office/officeart/2005/8/layout/orgChart1"/>
    <dgm:cxn modelId="{B70C2CC9-4654-E545-86C7-A56302FF7BB4}" type="presOf" srcId="{EEE2D9E1-CD28-8D4E-B10C-16404671D1E9}" destId="{62D08049-B390-B54D-B05D-1270BB511FD7}" srcOrd="0" destOrd="0" presId="urn:microsoft.com/office/officeart/2005/8/layout/orgChart1"/>
    <dgm:cxn modelId="{76BBAED6-227D-204E-B597-06A5F058ECEF}" type="presOf" srcId="{22B92638-461F-1B48-9D1D-4D1750226A9D}" destId="{AB589613-5F02-AF46-9E51-E1FEB3D23911}" srcOrd="1" destOrd="0" presId="urn:microsoft.com/office/officeart/2005/8/layout/orgChart1"/>
    <dgm:cxn modelId="{3313B74D-3929-664F-9B4E-4AA4DB8FABDD}" type="presOf" srcId="{B74EC464-2ED9-C549-9810-3C2B3A8F618F}" destId="{F4DA113B-AE82-524E-AAC3-C664F32E99AC}" srcOrd="0" destOrd="0" presId="urn:microsoft.com/office/officeart/2005/8/layout/orgChart1"/>
    <dgm:cxn modelId="{500B6DD6-4D08-D843-8FE7-A0871DA52FFA}" type="presOf" srcId="{AE734915-E2B1-654A-A71C-E1CC74C2621D}" destId="{FCC4F7E0-3C7F-EC4F-8C46-F9BAD89D0C2F}" srcOrd="1" destOrd="0" presId="urn:microsoft.com/office/officeart/2005/8/layout/orgChart1"/>
    <dgm:cxn modelId="{D0B657ED-2DFF-294F-96E2-38466965B4A5}" type="presOf" srcId="{E78F00FF-2420-2049-A20C-D1B394DACAB2}" destId="{709BCE17-7185-E747-B9D3-9C5A9539A20A}" srcOrd="1" destOrd="0" presId="urn:microsoft.com/office/officeart/2005/8/layout/orgChart1"/>
    <dgm:cxn modelId="{E14335DE-23CF-5240-B40F-CA91C5F06761}" type="presOf" srcId="{C18C4141-50B7-C34C-BC33-6B73111B2034}" destId="{050F8FDF-71EF-DA40-BCD6-5A4E49FE84FF}" srcOrd="0" destOrd="0" presId="urn:microsoft.com/office/officeart/2005/8/layout/orgChart1"/>
    <dgm:cxn modelId="{401C4264-413B-3B4D-B0BA-A068F619CDB9}" type="presOf" srcId="{32D95F39-9183-944A-A97E-44305F3FFAAB}" destId="{B98AA671-DF79-584D-8FB9-89274929BDA6}" srcOrd="0" destOrd="0" presId="urn:microsoft.com/office/officeart/2005/8/layout/orgChart1"/>
    <dgm:cxn modelId="{2A8CB490-1E25-AF4D-8154-C849ED343336}" type="presOf" srcId="{8802059A-3BDF-E24A-9307-316CBA2AD31D}" destId="{8DDBE8BA-4F62-CC42-ABF0-BA4CFC443D8A}" srcOrd="0" destOrd="0" presId="urn:microsoft.com/office/officeart/2005/8/layout/orgChart1"/>
    <dgm:cxn modelId="{6051BD49-489C-8D47-B193-A0DEBE68860E}" type="presOf" srcId="{83FD8529-4983-3749-BE9E-66F86844F4EA}" destId="{C057021E-FC3D-DE4F-82E5-DFABB26624BD}" srcOrd="1" destOrd="0" presId="urn:microsoft.com/office/officeart/2005/8/layout/orgChart1"/>
    <dgm:cxn modelId="{E7A8DCA1-8B19-FE42-8200-ECE87B307583}" type="presOf" srcId="{FBD9800C-D699-E141-A778-A9B228A8372F}" destId="{191681E3-20EC-344D-9B80-BA6C3E706D4D}" srcOrd="1" destOrd="0" presId="urn:microsoft.com/office/officeart/2005/8/layout/orgChart1"/>
    <dgm:cxn modelId="{715B8BBC-8448-2A48-90D8-12B6C90D69FA}" srcId="{CE4837A5-1288-CA4F-A355-C15910B9CAEC}" destId="{8802059A-3BDF-E24A-9307-316CBA2AD31D}" srcOrd="1" destOrd="0" parTransId="{3EA88211-FFE5-9641-8FA2-B22442569D28}" sibTransId="{DBED4B1C-F8AC-6A40-B3D0-87550A6F9A6B}"/>
    <dgm:cxn modelId="{DFAC09A2-52A9-EC47-B46C-E21370C0EDA8}" type="presOf" srcId="{3A52393D-F39E-8F45-B32B-5C85699AAF9B}" destId="{32B93E35-4921-DB4A-AD6A-5C87DE9BC16B}" srcOrd="1" destOrd="0" presId="urn:microsoft.com/office/officeart/2005/8/layout/orgChart1"/>
    <dgm:cxn modelId="{19B1B5CC-9230-E74D-A546-C603CD2A817B}" type="presOf" srcId="{98B293FB-0233-7648-B035-F6F400FF280B}" destId="{2AFE2C4E-57E5-FF4D-9033-EE5427087509}" srcOrd="0" destOrd="0" presId="urn:microsoft.com/office/officeart/2005/8/layout/orgChart1"/>
    <dgm:cxn modelId="{1064854C-231F-484C-918F-9F60E2784A1E}" srcId="{CE4837A5-1288-CA4F-A355-C15910B9CAEC}" destId="{22B92638-461F-1B48-9D1D-4D1750226A9D}" srcOrd="3" destOrd="0" parTransId="{D49C3843-C54B-E149-A7E4-2B8C04D8106A}" sibTransId="{4DC7520F-196F-734E-9EF6-C418111C6929}"/>
    <dgm:cxn modelId="{4754385D-01DC-B04D-BD0A-C8711B68E8DB}" type="presOf" srcId="{8DBF6CBA-8DA6-D343-B287-7763E273FAB3}" destId="{17F0C005-5951-AE4A-BBDF-795F8278AF8B}" srcOrd="1" destOrd="0" presId="urn:microsoft.com/office/officeart/2005/8/layout/orgChart1"/>
    <dgm:cxn modelId="{561B64D3-0859-424E-8137-F5CFEC1F50D4}" srcId="{A177B6CE-3705-2D4D-8C7A-4629F3CE1639}" destId="{964AD6A8-3CFD-4C49-A259-1C5234DF1C21}" srcOrd="1" destOrd="0" parTransId="{E266E0D7-9943-F94A-8284-4F58A44BE86C}" sibTransId="{9BEC3F78-1885-1541-A263-8D14B6564FD1}"/>
    <dgm:cxn modelId="{B15446CF-703A-5A4E-9B1E-5A40F2B22D43}" srcId="{83FD8529-4983-3749-BE9E-66F86844F4EA}" destId="{ED3999D2-4071-844C-BD31-D3633E14080F}" srcOrd="1" destOrd="0" parTransId="{D4D00F36-3669-8447-8825-334C0B04DDC6}" sibTransId="{1CBF22FA-FA36-424B-93E9-E06E2BB4A2A0}"/>
    <dgm:cxn modelId="{B2591565-E1A6-C449-A746-37DD88EAADD5}" type="presOf" srcId="{3C0652D9-3EC3-5F49-A0CF-A03A8EED64A6}" destId="{E146FCAB-9FB7-7A4D-ABAA-5D5DE8DC28DD}" srcOrd="1" destOrd="0" presId="urn:microsoft.com/office/officeart/2005/8/layout/orgChart1"/>
    <dgm:cxn modelId="{EA236E28-7786-544D-9927-931B7FF68B23}" srcId="{42D7B84F-950C-5E47-A392-19BBFFD70AD5}" destId="{7B9CC991-B474-E246-AA96-725124156A00}" srcOrd="1" destOrd="0" parTransId="{CE4EFC27-37E2-E04B-B1B7-E51B87BA723F}" sibTransId="{EC41C062-337D-3442-9DAD-42F776A49215}"/>
    <dgm:cxn modelId="{90568460-44F4-F248-95D7-C96CA8DF20DA}" type="presOf" srcId="{227E79A1-2938-1C44-8475-53EDC7EA6FF9}" destId="{00DBF3F6-8378-7040-B677-97CF887D0EEB}" srcOrd="0" destOrd="0" presId="urn:microsoft.com/office/officeart/2005/8/layout/orgChart1"/>
    <dgm:cxn modelId="{2ABB7BD7-0B0D-8D40-BBC1-5E7F40AD855A}" type="presOf" srcId="{054E37A0-8C9A-2C4F-85E1-BAD7DD8F9194}" destId="{B6AA00DA-87F1-C947-B054-57A994FA5909}" srcOrd="0" destOrd="0" presId="urn:microsoft.com/office/officeart/2005/8/layout/orgChart1"/>
    <dgm:cxn modelId="{EA52C51B-EC3E-B341-B2C8-9CA15D652CA2}" type="presOf" srcId="{3EA88211-FFE5-9641-8FA2-B22442569D28}" destId="{6D83D77D-DE0C-3143-89D2-319421E808F1}" srcOrd="0" destOrd="0" presId="urn:microsoft.com/office/officeart/2005/8/layout/orgChart1"/>
    <dgm:cxn modelId="{5277982E-7D68-314D-AAC2-42CA20A963B3}" type="presOf" srcId="{83FD8529-4983-3749-BE9E-66F86844F4EA}" destId="{4E77185A-7B38-F948-BB21-9415B1033AAB}" srcOrd="0" destOrd="0" presId="urn:microsoft.com/office/officeart/2005/8/layout/orgChart1"/>
    <dgm:cxn modelId="{8B7B27C0-564C-5044-866D-F3222CFEE31F}" type="presOf" srcId="{909731DA-5A63-B64F-A4F8-2203C86F94DA}" destId="{8B705978-4650-EF4A-8336-13700F303B79}" srcOrd="0" destOrd="0" presId="urn:microsoft.com/office/officeart/2005/8/layout/orgChart1"/>
    <dgm:cxn modelId="{471B22B7-8270-3646-93BD-90BFCBE0E11D}" type="presOf" srcId="{8802059A-3BDF-E24A-9307-316CBA2AD31D}" destId="{42019C2D-F4BF-A44C-AA8E-CB56AC32C6C5}" srcOrd="1" destOrd="0" presId="urn:microsoft.com/office/officeart/2005/8/layout/orgChart1"/>
    <dgm:cxn modelId="{25F2162F-FAC3-2048-B7AC-335543BDB3EA}" type="presOf" srcId="{1A67E5AC-410B-6748-8893-C83F223E33D5}" destId="{BADDF87E-A942-C94D-BC10-22C0C954C913}" srcOrd="0" destOrd="0" presId="urn:microsoft.com/office/officeart/2005/8/layout/orgChart1"/>
    <dgm:cxn modelId="{C2DF456B-117E-6549-9E9D-13972A2AA61E}" srcId="{909731DA-5A63-B64F-A4F8-2203C86F94DA}" destId="{99BB85B4-C4E5-DA4E-A4D2-55E4F19A559F}" srcOrd="0" destOrd="0" parTransId="{2443F4D6-6578-FA4A-BA1C-F49486884C06}" sibTransId="{70561AD1-C3A9-6447-B1D6-F20B816D47FF}"/>
    <dgm:cxn modelId="{4D2321CB-0553-1340-B9C0-9A375D6BDCA4}" type="presOf" srcId="{9ADF6D11-C2F5-FD4D-B804-2004D4B39E51}" destId="{E1E301A2-C682-6942-AD24-C330BD3E72F7}" srcOrd="0" destOrd="0" presId="urn:microsoft.com/office/officeart/2005/8/layout/orgChart1"/>
    <dgm:cxn modelId="{77C91CF4-5EE9-344F-8DB6-0995711CF399}" type="presOf" srcId="{A8929A22-9B9C-0147-B09B-BD933B843F14}" destId="{C3AF599F-2015-4F45-AEAB-5835F676E732}" srcOrd="0" destOrd="0" presId="urn:microsoft.com/office/officeart/2005/8/layout/orgChart1"/>
    <dgm:cxn modelId="{E333A701-CA9A-BC40-BF4C-C867EE19C924}" srcId="{83FD8529-4983-3749-BE9E-66F86844F4EA}" destId="{E78F00FF-2420-2049-A20C-D1B394DACAB2}" srcOrd="2" destOrd="0" parTransId="{054E37A0-8C9A-2C4F-85E1-BAD7DD8F9194}" sibTransId="{000F20D5-D8A3-334C-A02A-F6CCF464A120}"/>
    <dgm:cxn modelId="{10444ACB-921C-6D4A-B986-2CBC72D69F10}" srcId="{7B9CC991-B474-E246-AA96-725124156A00}" destId="{BFC33CF9-0F4F-6C4D-BC4C-9AAEB7D3132A}" srcOrd="0" destOrd="0" parTransId="{97FAB619-5C62-924A-89F7-BE5FF620D583}" sibTransId="{BC233D41-91C4-F745-A368-B015D73BDFDE}"/>
    <dgm:cxn modelId="{705A1A52-AB87-6E45-B4F5-753C1180CA41}" type="presOf" srcId="{08B1622C-0713-DA4A-9E93-E2941411C3E7}" destId="{364925EB-A99A-2F44-86CF-F3FED74D5D98}" srcOrd="1" destOrd="0" presId="urn:microsoft.com/office/officeart/2005/8/layout/orgChart1"/>
    <dgm:cxn modelId="{F20DD3FC-4346-B342-ACDD-F19A68BD0C32}" type="presOf" srcId="{F312AA80-5365-7B4A-B8EA-5F83CA24D593}" destId="{13B4C573-5DEE-AC48-91BF-1A964C68D921}" srcOrd="0" destOrd="0" presId="urn:microsoft.com/office/officeart/2005/8/layout/orgChart1"/>
    <dgm:cxn modelId="{3EDD2C3C-737C-E648-8184-F7B1446E664C}" srcId="{F312AA80-5365-7B4A-B8EA-5F83CA24D593}" destId="{3A52393D-F39E-8F45-B32B-5C85699AAF9B}" srcOrd="2" destOrd="0" parTransId="{3CE2265B-E6A5-A04D-A572-580C1683351D}" sibTransId="{F32628E3-B405-1D4D-A598-66EF95ABF12D}"/>
    <dgm:cxn modelId="{46AB7A10-64A4-5042-BDF3-264B6A59BBC7}" type="presOf" srcId="{77C73BBB-A6B2-D44C-A4FB-AC652E4E7A6D}" destId="{B30A765A-0A40-EF49-AC7D-950F94CFF2A3}" srcOrd="0" destOrd="0" presId="urn:microsoft.com/office/officeart/2005/8/layout/orgChart1"/>
    <dgm:cxn modelId="{9BA1B816-7E46-2D4E-9601-21726561966C}" type="presOf" srcId="{DCFC2739-3F91-4843-AC3C-EE1C11083842}" destId="{217CDE67-DDF3-DD44-99D4-559AFC8C4227}" srcOrd="0" destOrd="0" presId="urn:microsoft.com/office/officeart/2005/8/layout/orgChart1"/>
    <dgm:cxn modelId="{3711D27E-A36E-B049-B34E-23C989D96B02}" type="presOf" srcId="{CE4EFC27-37E2-E04B-B1B7-E51B87BA723F}" destId="{A5AD726F-19B8-D449-B4DD-FD540E87877E}" srcOrd="0" destOrd="0" presId="urn:microsoft.com/office/officeart/2005/8/layout/orgChart1"/>
    <dgm:cxn modelId="{E943BAB7-394F-C945-BD22-D78E3D90DC54}" type="presOf" srcId="{540B4BD3-FF41-4B43-BDBD-8FA1CF794C40}" destId="{1B61DC02-4F3D-3749-8C9A-0E47DC39D614}" srcOrd="0" destOrd="0" presId="urn:microsoft.com/office/officeart/2005/8/layout/orgChart1"/>
    <dgm:cxn modelId="{9C93E9FB-5383-D04A-997F-61A70261BB94}" type="presOf" srcId="{EC6FE477-9399-A044-A2CB-E98D50182307}" destId="{A418CB08-0B84-724B-867E-61058E9E9CE9}" srcOrd="0" destOrd="0" presId="urn:microsoft.com/office/officeart/2005/8/layout/orgChart1"/>
    <dgm:cxn modelId="{FC45F540-0208-D049-9B5A-C6CDEF621A1D}" type="presOf" srcId="{C26857B4-A37C-6741-B5FD-09F04DA2ED2A}" destId="{D5CFE4A7-4441-0A4E-A8D6-A982BD9C9E02}" srcOrd="0" destOrd="0" presId="urn:microsoft.com/office/officeart/2005/8/layout/orgChart1"/>
    <dgm:cxn modelId="{DC3FDEDE-B13E-924F-94BB-DB679D012F49}" type="presOf" srcId="{FEE1FD1B-1651-6B40-94D6-45D387B329D3}" destId="{59027BE4-1E27-D641-96AB-D1A0E87978FE}" srcOrd="0" destOrd="0" presId="urn:microsoft.com/office/officeart/2005/8/layout/orgChart1"/>
    <dgm:cxn modelId="{F3154732-9465-C845-96E1-06D3520A890F}" type="presOf" srcId="{08B1622C-0713-DA4A-9E93-E2941411C3E7}" destId="{7AB96F66-678F-D044-9D5B-B4B62EFF5348}" srcOrd="0" destOrd="0" presId="urn:microsoft.com/office/officeart/2005/8/layout/orgChart1"/>
    <dgm:cxn modelId="{874F035B-6EEC-D542-9CA7-7D28B2921C71}" type="presOf" srcId="{BFC33CF9-0F4F-6C4D-BC4C-9AAEB7D3132A}" destId="{9B1A91B7-A521-1C4D-90D9-F0B88D4ED099}" srcOrd="1" destOrd="0" presId="urn:microsoft.com/office/officeart/2005/8/layout/orgChart1"/>
    <dgm:cxn modelId="{D42A5B16-9751-634D-83BC-A88B448F8AFE}" type="presOf" srcId="{FEE1FD1B-1651-6B40-94D6-45D387B329D3}" destId="{EBB2E77A-26A3-8D4B-9C56-E3F2BF12F0A2}" srcOrd="1" destOrd="0" presId="urn:microsoft.com/office/officeart/2005/8/layout/orgChart1"/>
    <dgm:cxn modelId="{45D58A65-F7D1-4C4A-866D-C345483A3363}" srcId="{99BB85B4-C4E5-DA4E-A4D2-55E4F19A559F}" destId="{0E1D6687-AEFA-EC4E-BDA1-CDECEC6D1FAA}" srcOrd="2" destOrd="0" parTransId="{A8929A22-9B9C-0147-B09B-BD933B843F14}" sibTransId="{71D649D5-539A-0F48-9840-ED8D501475DD}"/>
    <dgm:cxn modelId="{7F639C9B-D112-4A43-B103-37EAECF662DC}" type="presOf" srcId="{97FAB619-5C62-924A-89F7-BE5FF620D583}" destId="{944E6723-A2A8-8145-A6FE-5572B3F0D9A7}" srcOrd="0" destOrd="0" presId="urn:microsoft.com/office/officeart/2005/8/layout/orgChart1"/>
    <dgm:cxn modelId="{60D62570-C4DB-4B4F-9DC8-EFBF305C84B9}" type="presOf" srcId="{0E1D6687-AEFA-EC4E-BDA1-CDECEC6D1FAA}" destId="{75283C50-1CA9-9D4C-83BD-46FB84C447CF}" srcOrd="1" destOrd="0" presId="urn:microsoft.com/office/officeart/2005/8/layout/orgChart1"/>
    <dgm:cxn modelId="{23854163-C4C2-9D47-974A-A46995318490}" srcId="{99BB85B4-C4E5-DA4E-A4D2-55E4F19A559F}" destId="{2B53EB0E-FBFE-DC45-854B-8DDEBCD3D5CE}" srcOrd="0" destOrd="0" parTransId="{540B4BD3-FF41-4B43-BDBD-8FA1CF794C40}" sibTransId="{FCE13332-51B7-E64F-B2D0-B1E177747E7B}"/>
    <dgm:cxn modelId="{9441E45E-34EF-C94D-9B17-DCE549003352}" type="presOf" srcId="{ED3999D2-4071-844C-BD31-D3633E14080F}" destId="{A841F3E7-9EE9-614C-BD08-07D1FD363FB8}" srcOrd="1" destOrd="0" presId="urn:microsoft.com/office/officeart/2005/8/layout/orgChart1"/>
    <dgm:cxn modelId="{4E2156D4-755B-DA4F-B51E-68313D6FBF17}" srcId="{42D7B84F-950C-5E47-A392-19BBFFD70AD5}" destId="{CE4837A5-1288-CA4F-A355-C15910B9CAEC}" srcOrd="0" destOrd="0" parTransId="{F7C3BA1C-5643-3541-A55A-970F6F3AA625}" sibTransId="{B976A346-7647-AA48-A1A4-3FF3C05CB4D8}"/>
    <dgm:cxn modelId="{A33A49D2-801D-A044-8273-2AD5D22DC996}" srcId="{7B9CC991-B474-E246-AA96-725124156A00}" destId="{104BF9B6-FD7F-3C4C-ABF5-82315C026383}" srcOrd="1" destOrd="0" parTransId="{FE0EC017-F7B0-2147-A59A-11A809766B75}" sibTransId="{F3C5031C-F020-2747-9E63-F927C822C962}"/>
    <dgm:cxn modelId="{73D83259-E42E-244E-AEA8-44F8BD4495B6}" srcId="{909731DA-5A63-B64F-A4F8-2203C86F94DA}" destId="{83FD8529-4983-3749-BE9E-66F86844F4EA}" srcOrd="2" destOrd="0" parTransId="{96E0A006-ECC5-B041-BA9D-4141E8DE5018}" sibTransId="{688CED18-9655-5E4B-8AF5-A03C52D1D7DC}"/>
    <dgm:cxn modelId="{B0F255BC-475C-8947-B21B-2253428EB8DB}" srcId="{CE4837A5-1288-CA4F-A355-C15910B9CAEC}" destId="{F21BE4AA-C86E-9144-8E2E-73BCB48FAF72}" srcOrd="5" destOrd="0" parTransId="{EEE2D9E1-CD28-8D4E-B10C-16404671D1E9}" sibTransId="{93280EFE-E2E1-FB4B-9DB1-EE09A5C8B347}"/>
    <dgm:cxn modelId="{8ED40B96-5EFD-1441-8A6E-F54DF1A09A19}" type="presOf" srcId="{76756689-44DE-7243-ADA9-00FDC14DDD62}" destId="{FB0D6F74-F74D-FB48-AF22-E4C848E57DC6}" srcOrd="1" destOrd="0" presId="urn:microsoft.com/office/officeart/2005/8/layout/orgChart1"/>
    <dgm:cxn modelId="{F4D0CF6F-43BB-7942-9E1A-8315343AA9C8}" type="presOf" srcId="{ED3999D2-4071-844C-BD31-D3633E14080F}" destId="{94FB6558-1362-3744-8078-68B40D37F8FD}" srcOrd="0" destOrd="0" presId="urn:microsoft.com/office/officeart/2005/8/layout/orgChart1"/>
    <dgm:cxn modelId="{99EA12BB-9914-C24D-A403-954F7F88250A}" type="presOf" srcId="{FE0EC017-F7B0-2147-A59A-11A809766B75}" destId="{4BC2581B-AA2C-8043-84C6-7E99EA2B3545}" srcOrd="0" destOrd="0" presId="urn:microsoft.com/office/officeart/2005/8/layout/orgChart1"/>
    <dgm:cxn modelId="{B5E9C033-22F7-1448-93FB-2EB51F110137}" type="presOf" srcId="{1F517A58-FD2E-2147-A580-B72F39E05002}" destId="{D0AA59AB-AAF1-E047-83BA-C8DE68219EBD}" srcOrd="0" destOrd="0" presId="urn:microsoft.com/office/officeart/2005/8/layout/orgChart1"/>
    <dgm:cxn modelId="{6443645A-8F89-664C-86BF-34838E2150C2}" type="presOf" srcId="{8B5BA8E1-7194-BD49-9745-DC6103EB0EA4}" destId="{ADDE005C-690B-AC47-8EB3-13D5F7A2A727}" srcOrd="0" destOrd="0" presId="urn:microsoft.com/office/officeart/2005/8/layout/orgChart1"/>
    <dgm:cxn modelId="{3F77C916-501F-144D-9F93-BB510AEF67F0}" type="presOf" srcId="{104BF9B6-FD7F-3C4C-ABF5-82315C026383}" destId="{3A5A4077-9152-C44F-BFDF-65B13FCB3DCC}" srcOrd="1" destOrd="0" presId="urn:microsoft.com/office/officeart/2005/8/layout/orgChart1"/>
    <dgm:cxn modelId="{F3C52F64-DC4F-8C4D-AA36-DFA34F52D7EC}" type="presOf" srcId="{327FAA6E-98C4-2842-A254-6074CC354767}" destId="{2F446BD0-06BD-A74E-9FAF-704EC511A951}" srcOrd="0" destOrd="0" presId="urn:microsoft.com/office/officeart/2005/8/layout/orgChart1"/>
    <dgm:cxn modelId="{3DA76539-C817-6D4D-8759-160ED8ED2CEE}" srcId="{CE4837A5-1288-CA4F-A355-C15910B9CAEC}" destId="{8B5BA8E1-7194-BD49-9745-DC6103EB0EA4}" srcOrd="0" destOrd="0" parTransId="{104A1396-35B6-0D43-B495-C5619AD69BDA}" sibTransId="{D20FC8E2-B49E-E74A-BD7F-6A20F9151050}"/>
    <dgm:cxn modelId="{CC5FA746-0363-A44D-AE74-AE955B1F7C61}" type="presOf" srcId="{E5E98303-118A-8B42-A63E-6506016F315A}" destId="{4011D860-630D-544E-A352-B40809714D36}" srcOrd="0" destOrd="0" presId="urn:microsoft.com/office/officeart/2005/8/layout/orgChart1"/>
    <dgm:cxn modelId="{DF223FDF-6636-C54A-A5F9-34FFE9CD05FC}" type="presOf" srcId="{CE4837A5-1288-CA4F-A355-C15910B9CAEC}" destId="{1C0E9EDA-D821-7641-815D-C21664E5036A}" srcOrd="0" destOrd="0" presId="urn:microsoft.com/office/officeart/2005/8/layout/orgChart1"/>
    <dgm:cxn modelId="{D407E4EC-BCCE-5541-98C0-F00AE6644838}" type="presOf" srcId="{23140EBD-EB6D-024E-A40F-77B5E5915C0D}" destId="{0BBD6B96-3C44-5E4F-B961-0BD7B8AD06E8}" srcOrd="0" destOrd="0" presId="urn:microsoft.com/office/officeart/2005/8/layout/orgChart1"/>
    <dgm:cxn modelId="{A0BF0F67-930B-5A40-BED5-C8891D1F0C24}" type="presOf" srcId="{77C73BBB-A6B2-D44C-A4FB-AC652E4E7A6D}" destId="{8D057973-13C0-4F48-ADCF-1FE2FE2B0330}" srcOrd="1" destOrd="0" presId="urn:microsoft.com/office/officeart/2005/8/layout/orgChart1"/>
    <dgm:cxn modelId="{2E9CFEC0-455A-BA46-86C1-94CE760100C7}" type="presOf" srcId="{2443F4D6-6578-FA4A-BA1C-F49486884C06}" destId="{2BDC61EA-CE37-314F-AC2A-0D6690557CB0}" srcOrd="0" destOrd="0" presId="urn:microsoft.com/office/officeart/2005/8/layout/orgChart1"/>
    <dgm:cxn modelId="{69F5D573-0A01-CE43-9EE5-F02CDCC6D357}" type="presOf" srcId="{AE734915-E2B1-654A-A71C-E1CC74C2621D}" destId="{93AEE1A1-0DDE-F447-A467-EF57727CC249}" srcOrd="0" destOrd="0" presId="urn:microsoft.com/office/officeart/2005/8/layout/orgChart1"/>
    <dgm:cxn modelId="{7257CFE5-7860-D94B-A64F-36CD822BD014}" type="presOf" srcId="{C18C4141-50B7-C34C-BC33-6B73111B2034}" destId="{392D8C67-BCDC-1F4F-BBC7-1991D7B60D84}" srcOrd="1" destOrd="0" presId="urn:microsoft.com/office/officeart/2005/8/layout/orgChart1"/>
    <dgm:cxn modelId="{FDC37874-AE68-D545-8265-EF3B420A9E47}" srcId="{7B9CC991-B474-E246-AA96-725124156A00}" destId="{8DBF6CBA-8DA6-D343-B287-7763E273FAB3}" srcOrd="2" destOrd="0" parTransId="{31C66720-0D09-424A-8B25-7D62A0C54900}" sibTransId="{771BFC20-9C6E-ED47-97AF-F18E167551A6}"/>
    <dgm:cxn modelId="{7D848091-2C86-1348-AB03-1B4D5C75EE42}" type="presOf" srcId="{3C0652D9-3EC3-5F49-A0CF-A03A8EED64A6}" destId="{AE0A8AA2-39CD-6648-9E36-DC5428EBF015}" srcOrd="0" destOrd="0" presId="urn:microsoft.com/office/officeart/2005/8/layout/orgChart1"/>
    <dgm:cxn modelId="{283C0903-7AC7-564A-96A5-DA3E2B61E7B4}" type="presOf" srcId="{42D7B84F-950C-5E47-A392-19BBFFD70AD5}" destId="{569AF1F6-360E-7940-B2C7-3C8E37CB1AF0}" srcOrd="0" destOrd="0" presId="urn:microsoft.com/office/officeart/2005/8/layout/orgChart1"/>
    <dgm:cxn modelId="{CDCCC948-856A-3545-A5D0-E859439DB67A}" type="presOf" srcId="{F312AA80-5365-7B4A-B8EA-5F83CA24D593}" destId="{DD8710FD-3B47-CB49-A1D5-84B57F21BCED}" srcOrd="1" destOrd="0" presId="urn:microsoft.com/office/officeart/2005/8/layout/orgChart1"/>
    <dgm:cxn modelId="{DB134F74-DB4E-A045-AEF4-73D967A96E0F}" type="presOf" srcId="{99BB85B4-C4E5-DA4E-A4D2-55E4F19A559F}" destId="{7856D2F4-7567-1D40-9619-7060402A9355}" srcOrd="0" destOrd="0" presId="urn:microsoft.com/office/officeart/2005/8/layout/orgChart1"/>
    <dgm:cxn modelId="{C068C4B2-7545-4D47-9A10-FDF637072A2B}" type="presOf" srcId="{96E0A006-ECC5-B041-BA9D-4141E8DE5018}" destId="{2E4A5106-F59E-6A4E-BEA5-F4F616E19F07}" srcOrd="0" destOrd="0" presId="urn:microsoft.com/office/officeart/2005/8/layout/orgChart1"/>
    <dgm:cxn modelId="{5F11040C-E695-C64D-9EE6-3AB992C84312}" type="presOf" srcId="{25C220CD-1F08-5142-8285-743F7FFB1717}" destId="{86E9C98B-3D88-CF4E-B982-4EC174FE4C80}" srcOrd="0" destOrd="0" presId="urn:microsoft.com/office/officeart/2005/8/layout/orgChart1"/>
    <dgm:cxn modelId="{C2D7CEA3-DBEC-C541-9829-FEB252ADEE63}" type="presOf" srcId="{D5E4F05B-7130-C74E-AAD7-376906FF5F66}" destId="{F0B3AAE9-7452-904B-A873-D4A1FFF0F927}" srcOrd="0" destOrd="0" presId="urn:microsoft.com/office/officeart/2005/8/layout/orgChart1"/>
    <dgm:cxn modelId="{E05EA2BB-81D4-0D46-A127-EE119124CF6F}" srcId="{F312AA80-5365-7B4A-B8EA-5F83CA24D593}" destId="{FBD9800C-D699-E141-A778-A9B228A8372F}" srcOrd="3" destOrd="0" parTransId="{96AE9039-0BFB-134E-B8DA-3D83D9F4AAD9}" sibTransId="{CF636F06-EB15-E24E-AF54-A45ECD228C8B}"/>
    <dgm:cxn modelId="{05DB7A20-C75B-CC4D-A1F3-AD303BF4F137}" srcId="{F312AA80-5365-7B4A-B8EA-5F83CA24D593}" destId="{9ADF6D11-C2F5-FD4D-B804-2004D4B39E51}" srcOrd="1" destOrd="0" parTransId="{E5E98303-118A-8B42-A63E-6506016F315A}" sibTransId="{9CFA6F1B-96C8-5942-8086-1FB7E51FD289}"/>
    <dgm:cxn modelId="{75DECC8A-6BD2-1141-A837-CCAB778F5B20}" type="presOf" srcId="{1A67E5AC-410B-6748-8893-C83F223E33D5}" destId="{72AD3BE2-1333-B64B-9999-3E02E040CF1A}" srcOrd="1" destOrd="0" presId="urn:microsoft.com/office/officeart/2005/8/layout/orgChart1"/>
    <dgm:cxn modelId="{789567C6-1267-0A48-9BDB-6261C7536DC2}" type="presOf" srcId="{99BB85B4-C4E5-DA4E-A4D2-55E4F19A559F}" destId="{1FF30FD3-4B77-5943-831B-2A48E91AC4AC}" srcOrd="1" destOrd="0" presId="urn:microsoft.com/office/officeart/2005/8/layout/orgChart1"/>
    <dgm:cxn modelId="{743D224C-EE8D-B443-AB1B-51DFCF7B5139}" srcId="{BAA44A28-00FC-D849-82B3-78CAD6D757ED}" destId="{08B1622C-0713-DA4A-9E93-E2941411C3E7}" srcOrd="0" destOrd="0" parTransId="{BF168F04-874A-5742-ACB3-EAC893860CEF}" sibTransId="{838BE56A-DE5E-6341-B1BB-94A2BF0B1EB5}"/>
    <dgm:cxn modelId="{DD36C724-BFED-C946-9CAF-E31B29D675C8}" type="presOf" srcId="{D3A775E1-A20C-F946-A9B2-3865A382B159}" destId="{B873E63E-502F-814C-ABA7-B1F39B751089}" srcOrd="0" destOrd="0" presId="urn:microsoft.com/office/officeart/2005/8/layout/orgChart1"/>
    <dgm:cxn modelId="{B8B3AF0B-523E-7647-B341-30FF8F4C5B57}" srcId="{99BB85B4-C4E5-DA4E-A4D2-55E4F19A559F}" destId="{23140EBD-EB6D-024E-A40F-77B5E5915C0D}" srcOrd="1" destOrd="0" parTransId="{DCFC2739-3F91-4843-AC3C-EE1C11083842}" sibTransId="{6EAAE172-4B13-ED48-8E76-DD721A8257D8}"/>
    <dgm:cxn modelId="{E2F41173-9D39-974B-BA62-78A7BE06BB44}" type="presOf" srcId="{1B723EC7-19AF-1249-82D5-3308CED89644}" destId="{43FC87F0-73D5-C145-9F17-D0A85E25EF9E}" srcOrd="1" destOrd="0" presId="urn:microsoft.com/office/officeart/2005/8/layout/orgChart1"/>
    <dgm:cxn modelId="{2ED8C373-730F-5F47-85FA-6754D64CE9A1}" type="presOf" srcId="{23140EBD-EB6D-024E-A40F-77B5E5915C0D}" destId="{9CE1F367-8C1D-B84B-80C7-8E5C52C6C65D}" srcOrd="1" destOrd="0" presId="urn:microsoft.com/office/officeart/2005/8/layout/orgChart1"/>
    <dgm:cxn modelId="{925489D1-EE17-764B-9DA5-EC7E6222F8F8}" type="presOf" srcId="{18DDCF83-2960-6548-B382-B3FEB9C1A807}" destId="{DBE3CBCD-F73E-1A44-8FD8-6AD63C2A8B7D}" srcOrd="0" destOrd="0" presId="urn:microsoft.com/office/officeart/2005/8/layout/orgChart1"/>
    <dgm:cxn modelId="{2B7A6FE4-EE2E-E947-84B8-B00F10D6EE1A}" type="presOf" srcId="{104A1396-35B6-0D43-B495-C5619AD69BDA}" destId="{FA7FDCB6-2F1C-4240-9B6F-CBEC65594017}" srcOrd="0" destOrd="0" presId="urn:microsoft.com/office/officeart/2005/8/layout/orgChart1"/>
    <dgm:cxn modelId="{03DCD68B-1A99-4042-B0EB-F62F4E470AE3}" srcId="{909731DA-5A63-B64F-A4F8-2203C86F94DA}" destId="{A177B6CE-3705-2D4D-8C7A-4629F3CE1639}" srcOrd="1" destOrd="0" parTransId="{98B293FB-0233-7648-B035-F6F400FF280B}" sibTransId="{7AAAD526-0621-4341-BF3C-AD3EDCE4B4AE}"/>
    <dgm:cxn modelId="{5AD7912C-1134-D94C-A698-C9597A577657}" type="presOf" srcId="{D49C3843-C54B-E149-A7E4-2B8C04D8106A}" destId="{CA3D7791-5764-AF42-8E05-5357F6ED5B9A}" srcOrd="0" destOrd="0" presId="urn:microsoft.com/office/officeart/2005/8/layout/orgChart1"/>
    <dgm:cxn modelId="{18A61328-6286-D245-ABA3-80987B15AAF5}" type="presOf" srcId="{A23B985E-72E4-3742-8371-0ED912F5435B}" destId="{679FFD3F-780D-C84A-BBD4-6EC4155AE11F}" srcOrd="1" destOrd="0" presId="urn:microsoft.com/office/officeart/2005/8/layout/orgChart1"/>
    <dgm:cxn modelId="{937D262D-230B-1040-9C1F-CBBA9A33FBD1}" type="presOf" srcId="{3A52393D-F39E-8F45-B32B-5C85699AAF9B}" destId="{B040F289-820C-B249-96CC-EAE3B716173E}" srcOrd="0" destOrd="0" presId="urn:microsoft.com/office/officeart/2005/8/layout/orgChart1"/>
    <dgm:cxn modelId="{BBDA5F75-CC57-2F4D-868F-EE2C7BA510B9}" type="presOf" srcId="{2B53EB0E-FBFE-DC45-854B-8DDEBCD3D5CE}" destId="{2D5AF3E0-4746-654D-A5F2-34F132C6CA34}" srcOrd="1" destOrd="0" presId="urn:microsoft.com/office/officeart/2005/8/layout/orgChart1"/>
    <dgm:cxn modelId="{017A93DE-63B8-D443-A544-D039E2FED3D5}" type="presOf" srcId="{30208C91-FC88-6241-9479-2A15F316D4BF}" destId="{D522B1B9-DD26-494C-B7C1-54468213FE1B}" srcOrd="0" destOrd="0" presId="urn:microsoft.com/office/officeart/2005/8/layout/orgChart1"/>
    <dgm:cxn modelId="{0BA22D33-A76A-9840-BC11-0818B730A65E}" type="presOf" srcId="{909731DA-5A63-B64F-A4F8-2203C86F94DA}" destId="{9C6462A1-FB46-104D-BB91-ABFD3689C67B}" srcOrd="1" destOrd="0" presId="urn:microsoft.com/office/officeart/2005/8/layout/orgChart1"/>
    <dgm:cxn modelId="{1163197C-B373-604A-8EFE-5F9EE6644E6E}" type="presParOf" srcId="{8DAD9BD8-EAF7-4948-AEAB-4B93B8F5E3CE}" destId="{597077E8-FFAB-E347-8643-8F32E615B2ED}" srcOrd="0" destOrd="0" presId="urn:microsoft.com/office/officeart/2005/8/layout/orgChart1"/>
    <dgm:cxn modelId="{8583D1AB-805A-1342-B71D-91E47563231F}" type="presParOf" srcId="{597077E8-FFAB-E347-8643-8F32E615B2ED}" destId="{8C3955BD-5127-DB4D-8612-CF9058AB299D}" srcOrd="0" destOrd="0" presId="urn:microsoft.com/office/officeart/2005/8/layout/orgChart1"/>
    <dgm:cxn modelId="{FDA2BA34-DF97-3E40-AECE-3857174B8105}" type="presParOf" srcId="{8C3955BD-5127-DB4D-8612-CF9058AB299D}" destId="{7AB96F66-678F-D044-9D5B-B4B62EFF5348}" srcOrd="0" destOrd="0" presId="urn:microsoft.com/office/officeart/2005/8/layout/orgChart1"/>
    <dgm:cxn modelId="{AB1330C1-108C-1A49-AE0D-C11022332995}" type="presParOf" srcId="{8C3955BD-5127-DB4D-8612-CF9058AB299D}" destId="{364925EB-A99A-2F44-86CF-F3FED74D5D98}" srcOrd="1" destOrd="0" presId="urn:microsoft.com/office/officeart/2005/8/layout/orgChart1"/>
    <dgm:cxn modelId="{F84614D1-4E54-1B4D-A31F-E75B0D1697E7}" type="presParOf" srcId="{597077E8-FFAB-E347-8643-8F32E615B2ED}" destId="{B878A005-2C2F-0F46-9C8F-060DAD329D78}" srcOrd="1" destOrd="0" presId="urn:microsoft.com/office/officeart/2005/8/layout/orgChart1"/>
    <dgm:cxn modelId="{D6564EB0-9F27-FE44-B3FE-E743AAFCDE02}" type="presParOf" srcId="{B878A005-2C2F-0F46-9C8F-060DAD329D78}" destId="{B873E63E-502F-814C-ABA7-B1F39B751089}" srcOrd="0" destOrd="0" presId="urn:microsoft.com/office/officeart/2005/8/layout/orgChart1"/>
    <dgm:cxn modelId="{67E3830F-4529-A74D-AC01-7DD6328CE772}" type="presParOf" srcId="{B878A005-2C2F-0F46-9C8F-060DAD329D78}" destId="{4CE704B4-5C3A-AF48-81F1-279C8EF5F723}" srcOrd="1" destOrd="0" presId="urn:microsoft.com/office/officeart/2005/8/layout/orgChart1"/>
    <dgm:cxn modelId="{80474B34-57C5-804A-B276-7C5E458BE1D6}" type="presParOf" srcId="{4CE704B4-5C3A-AF48-81F1-279C8EF5F723}" destId="{153359DF-63A6-8841-A688-C7F5FF1B2204}" srcOrd="0" destOrd="0" presId="urn:microsoft.com/office/officeart/2005/8/layout/orgChart1"/>
    <dgm:cxn modelId="{9497E476-8C69-E744-8AE2-AD4796B3D326}" type="presParOf" srcId="{153359DF-63A6-8841-A688-C7F5FF1B2204}" destId="{8B705978-4650-EF4A-8336-13700F303B79}" srcOrd="0" destOrd="0" presId="urn:microsoft.com/office/officeart/2005/8/layout/orgChart1"/>
    <dgm:cxn modelId="{BB7D3103-9B46-DB48-B699-7097694140D1}" type="presParOf" srcId="{153359DF-63A6-8841-A688-C7F5FF1B2204}" destId="{9C6462A1-FB46-104D-BB91-ABFD3689C67B}" srcOrd="1" destOrd="0" presId="urn:microsoft.com/office/officeart/2005/8/layout/orgChart1"/>
    <dgm:cxn modelId="{F1303A18-4A8B-3C44-89AF-7B26CB4E47E2}" type="presParOf" srcId="{4CE704B4-5C3A-AF48-81F1-279C8EF5F723}" destId="{1223F7E7-2217-6D42-A6BF-D534BC37D07A}" srcOrd="1" destOrd="0" presId="urn:microsoft.com/office/officeart/2005/8/layout/orgChart1"/>
    <dgm:cxn modelId="{168094F3-BC87-D84A-AF06-846133E3D84E}" type="presParOf" srcId="{1223F7E7-2217-6D42-A6BF-D534BC37D07A}" destId="{2BDC61EA-CE37-314F-AC2A-0D6690557CB0}" srcOrd="0" destOrd="0" presId="urn:microsoft.com/office/officeart/2005/8/layout/orgChart1"/>
    <dgm:cxn modelId="{CBEF0E89-13E9-374A-9EED-F71DAB5AA45C}" type="presParOf" srcId="{1223F7E7-2217-6D42-A6BF-D534BC37D07A}" destId="{8EC66E20-3AA6-3346-A74C-D8A561E4B99E}" srcOrd="1" destOrd="0" presId="urn:microsoft.com/office/officeart/2005/8/layout/orgChart1"/>
    <dgm:cxn modelId="{7710670E-C5D5-FF48-B059-34AB2695839F}" type="presParOf" srcId="{8EC66E20-3AA6-3346-A74C-D8A561E4B99E}" destId="{83911E6B-D9D3-B34F-81D5-A848A1086D26}" srcOrd="0" destOrd="0" presId="urn:microsoft.com/office/officeart/2005/8/layout/orgChart1"/>
    <dgm:cxn modelId="{75093C83-1BC6-5441-A88C-7D0868E5C4A8}" type="presParOf" srcId="{83911E6B-D9D3-B34F-81D5-A848A1086D26}" destId="{7856D2F4-7567-1D40-9619-7060402A9355}" srcOrd="0" destOrd="0" presId="urn:microsoft.com/office/officeart/2005/8/layout/orgChart1"/>
    <dgm:cxn modelId="{5993EB9A-594F-2B45-8F79-32DA1318207C}" type="presParOf" srcId="{83911E6B-D9D3-B34F-81D5-A848A1086D26}" destId="{1FF30FD3-4B77-5943-831B-2A48E91AC4AC}" srcOrd="1" destOrd="0" presId="urn:microsoft.com/office/officeart/2005/8/layout/orgChart1"/>
    <dgm:cxn modelId="{6C33A499-38FE-9A4D-A761-C9D93B2FB220}" type="presParOf" srcId="{8EC66E20-3AA6-3346-A74C-D8A561E4B99E}" destId="{0A85B098-D64C-D84A-BAB8-C08FCC6ABACA}" srcOrd="1" destOrd="0" presId="urn:microsoft.com/office/officeart/2005/8/layout/orgChart1"/>
    <dgm:cxn modelId="{5F1E8BE3-D358-F846-B0C3-F1A9C5A93DB1}" type="presParOf" srcId="{0A85B098-D64C-D84A-BAB8-C08FCC6ABACA}" destId="{1B61DC02-4F3D-3749-8C9A-0E47DC39D614}" srcOrd="0" destOrd="0" presId="urn:microsoft.com/office/officeart/2005/8/layout/orgChart1"/>
    <dgm:cxn modelId="{F773B1E0-C9C8-9742-BB44-72D1A1877086}" type="presParOf" srcId="{0A85B098-D64C-D84A-BAB8-C08FCC6ABACA}" destId="{14038112-19E9-FA45-8B91-43CE6609F1B6}" srcOrd="1" destOrd="0" presId="urn:microsoft.com/office/officeart/2005/8/layout/orgChart1"/>
    <dgm:cxn modelId="{B0088E2C-77EC-9349-B27A-DE3FA99504CF}" type="presParOf" srcId="{14038112-19E9-FA45-8B91-43CE6609F1B6}" destId="{7C00FFD9-F546-8244-8473-7E6327BB9814}" srcOrd="0" destOrd="0" presId="urn:microsoft.com/office/officeart/2005/8/layout/orgChart1"/>
    <dgm:cxn modelId="{B7073B69-0AF3-B048-BA18-1C5B97FA09E7}" type="presParOf" srcId="{7C00FFD9-F546-8244-8473-7E6327BB9814}" destId="{01ED003D-490C-144E-9249-EF3DDF0526B0}" srcOrd="0" destOrd="0" presId="urn:microsoft.com/office/officeart/2005/8/layout/orgChart1"/>
    <dgm:cxn modelId="{2A2F26CC-9F7F-E744-8351-358E7B96AAD5}" type="presParOf" srcId="{7C00FFD9-F546-8244-8473-7E6327BB9814}" destId="{2D5AF3E0-4746-654D-A5F2-34F132C6CA34}" srcOrd="1" destOrd="0" presId="urn:microsoft.com/office/officeart/2005/8/layout/orgChart1"/>
    <dgm:cxn modelId="{F1FA3928-55C3-BF44-88E2-B0526015540D}" type="presParOf" srcId="{14038112-19E9-FA45-8B91-43CE6609F1B6}" destId="{C219BE33-7EC1-A147-ABE0-4A5B697680B1}" srcOrd="1" destOrd="0" presId="urn:microsoft.com/office/officeart/2005/8/layout/orgChart1"/>
    <dgm:cxn modelId="{1AE370A9-0C61-B945-A002-1AE74F60B248}" type="presParOf" srcId="{14038112-19E9-FA45-8B91-43CE6609F1B6}" destId="{ED7F90CE-56F4-F548-8E88-60AAC82E76C5}" srcOrd="2" destOrd="0" presId="urn:microsoft.com/office/officeart/2005/8/layout/orgChart1"/>
    <dgm:cxn modelId="{1CEE9B11-31AC-894B-9B3F-1458F05B311B}" type="presParOf" srcId="{0A85B098-D64C-D84A-BAB8-C08FCC6ABACA}" destId="{217CDE67-DDF3-DD44-99D4-559AFC8C4227}" srcOrd="2" destOrd="0" presId="urn:microsoft.com/office/officeart/2005/8/layout/orgChart1"/>
    <dgm:cxn modelId="{2986ECB6-DADF-034F-B040-117AA97FE617}" type="presParOf" srcId="{0A85B098-D64C-D84A-BAB8-C08FCC6ABACA}" destId="{FAF4AEEC-1ECD-384D-850D-AF68F26F8D07}" srcOrd="3" destOrd="0" presId="urn:microsoft.com/office/officeart/2005/8/layout/orgChart1"/>
    <dgm:cxn modelId="{5A5FC5C0-A38E-FE41-ACE8-0B38A234A4F5}" type="presParOf" srcId="{FAF4AEEC-1ECD-384D-850D-AF68F26F8D07}" destId="{2E1A4A26-3707-D54E-9F93-FEC870A9C5E8}" srcOrd="0" destOrd="0" presId="urn:microsoft.com/office/officeart/2005/8/layout/orgChart1"/>
    <dgm:cxn modelId="{ADC3BC4B-DBD0-B643-A1BE-36B1948D99FD}" type="presParOf" srcId="{2E1A4A26-3707-D54E-9F93-FEC870A9C5E8}" destId="{0BBD6B96-3C44-5E4F-B961-0BD7B8AD06E8}" srcOrd="0" destOrd="0" presId="urn:microsoft.com/office/officeart/2005/8/layout/orgChart1"/>
    <dgm:cxn modelId="{B3078C0E-9742-DA4E-9E91-956BF979D25F}" type="presParOf" srcId="{2E1A4A26-3707-D54E-9F93-FEC870A9C5E8}" destId="{9CE1F367-8C1D-B84B-80C7-8E5C52C6C65D}" srcOrd="1" destOrd="0" presId="urn:microsoft.com/office/officeart/2005/8/layout/orgChart1"/>
    <dgm:cxn modelId="{0D337E91-3149-1F4D-926F-154603E68C55}" type="presParOf" srcId="{FAF4AEEC-1ECD-384D-850D-AF68F26F8D07}" destId="{F6B3A539-13D1-3446-925E-56EDC98634A2}" srcOrd="1" destOrd="0" presId="urn:microsoft.com/office/officeart/2005/8/layout/orgChart1"/>
    <dgm:cxn modelId="{2B245478-19A0-394F-BC97-391F71814DB9}" type="presParOf" srcId="{FAF4AEEC-1ECD-384D-850D-AF68F26F8D07}" destId="{3BD5F170-DFA2-5A40-8714-F59B9CC81858}" srcOrd="2" destOrd="0" presId="urn:microsoft.com/office/officeart/2005/8/layout/orgChart1"/>
    <dgm:cxn modelId="{8AE8F7C5-A404-1941-A0C3-E7CE8B483CC8}" type="presParOf" srcId="{0A85B098-D64C-D84A-BAB8-C08FCC6ABACA}" destId="{C3AF599F-2015-4F45-AEAB-5835F676E732}" srcOrd="4" destOrd="0" presId="urn:microsoft.com/office/officeart/2005/8/layout/orgChart1"/>
    <dgm:cxn modelId="{D023B968-E02A-8945-BC59-8A5C961C2261}" type="presParOf" srcId="{0A85B098-D64C-D84A-BAB8-C08FCC6ABACA}" destId="{DE4CB0D1-8A01-B248-A7CB-75422300F507}" srcOrd="5" destOrd="0" presId="urn:microsoft.com/office/officeart/2005/8/layout/orgChart1"/>
    <dgm:cxn modelId="{B9719D48-B35D-104D-93A6-75CC37154ECA}" type="presParOf" srcId="{DE4CB0D1-8A01-B248-A7CB-75422300F507}" destId="{E623151D-EDB0-FD4A-842B-87D33F7AF4E9}" srcOrd="0" destOrd="0" presId="urn:microsoft.com/office/officeart/2005/8/layout/orgChart1"/>
    <dgm:cxn modelId="{84858E11-1304-8446-BED4-5CC8E0D0FF3D}" type="presParOf" srcId="{E623151D-EDB0-FD4A-842B-87D33F7AF4E9}" destId="{E9D9E596-19D2-E643-B3C6-50F14DE7717A}" srcOrd="0" destOrd="0" presId="urn:microsoft.com/office/officeart/2005/8/layout/orgChart1"/>
    <dgm:cxn modelId="{B416824B-F461-0C40-A921-2B6CF2161510}" type="presParOf" srcId="{E623151D-EDB0-FD4A-842B-87D33F7AF4E9}" destId="{75283C50-1CA9-9D4C-83BD-46FB84C447CF}" srcOrd="1" destOrd="0" presId="urn:microsoft.com/office/officeart/2005/8/layout/orgChart1"/>
    <dgm:cxn modelId="{28A30CA4-355A-FA44-8DC1-0F0E11A8C705}" type="presParOf" srcId="{DE4CB0D1-8A01-B248-A7CB-75422300F507}" destId="{4A70DFA7-588F-CF4A-8B74-F1B71C99740A}" srcOrd="1" destOrd="0" presId="urn:microsoft.com/office/officeart/2005/8/layout/orgChart1"/>
    <dgm:cxn modelId="{D9E35EEB-C934-064C-9E22-AF0B3E7FD5D3}" type="presParOf" srcId="{DE4CB0D1-8A01-B248-A7CB-75422300F507}" destId="{53E084D9-8FDF-B14C-AD70-39CAE5E3A570}" srcOrd="2" destOrd="0" presId="urn:microsoft.com/office/officeart/2005/8/layout/orgChart1"/>
    <dgm:cxn modelId="{CEFC0470-58FD-684F-A6EB-D852271B5104}" type="presParOf" srcId="{0A85B098-D64C-D84A-BAB8-C08FCC6ABACA}" destId="{34D0AC6F-7796-DB40-BADD-6DC51ED8F4AE}" srcOrd="6" destOrd="0" presId="urn:microsoft.com/office/officeart/2005/8/layout/orgChart1"/>
    <dgm:cxn modelId="{904298EB-4882-3C40-B0FF-353C66E83A4A}" type="presParOf" srcId="{0A85B098-D64C-D84A-BAB8-C08FCC6ABACA}" destId="{3DCBF842-CFBD-0E43-8872-2DF85E3AA2DA}" srcOrd="7" destOrd="0" presId="urn:microsoft.com/office/officeart/2005/8/layout/orgChart1"/>
    <dgm:cxn modelId="{E3B65095-5DDB-D842-A6BD-EFC3696D5F15}" type="presParOf" srcId="{3DCBF842-CFBD-0E43-8872-2DF85E3AA2DA}" destId="{B88F08A2-4B2A-0C4B-B95E-FA315CEFA8A2}" srcOrd="0" destOrd="0" presId="urn:microsoft.com/office/officeart/2005/8/layout/orgChart1"/>
    <dgm:cxn modelId="{69F0EC0A-B7A3-714C-83CF-DDFD64CA8577}" type="presParOf" srcId="{B88F08A2-4B2A-0C4B-B95E-FA315CEFA8A2}" destId="{BADDF87E-A942-C94D-BC10-22C0C954C913}" srcOrd="0" destOrd="0" presId="urn:microsoft.com/office/officeart/2005/8/layout/orgChart1"/>
    <dgm:cxn modelId="{4B2AE3BA-EF6D-A54B-BDD8-297664F8A7DC}" type="presParOf" srcId="{B88F08A2-4B2A-0C4B-B95E-FA315CEFA8A2}" destId="{72AD3BE2-1333-B64B-9999-3E02E040CF1A}" srcOrd="1" destOrd="0" presId="urn:microsoft.com/office/officeart/2005/8/layout/orgChart1"/>
    <dgm:cxn modelId="{AB0DE3A1-82B5-A74E-AD46-6BD03AA24E8E}" type="presParOf" srcId="{3DCBF842-CFBD-0E43-8872-2DF85E3AA2DA}" destId="{AC4FE21A-33AF-DA4A-86E4-E15954053434}" srcOrd="1" destOrd="0" presId="urn:microsoft.com/office/officeart/2005/8/layout/orgChart1"/>
    <dgm:cxn modelId="{3615642E-5932-EA46-954D-F5988C9AE8B8}" type="presParOf" srcId="{3DCBF842-CFBD-0E43-8872-2DF85E3AA2DA}" destId="{3220A422-46B4-3644-94ED-95619E076AD0}" srcOrd="2" destOrd="0" presId="urn:microsoft.com/office/officeart/2005/8/layout/orgChart1"/>
    <dgm:cxn modelId="{804C52D9-B0F6-2841-BEF7-4E5997A85C9D}" type="presParOf" srcId="{8EC66E20-3AA6-3346-A74C-D8A561E4B99E}" destId="{9DF13DC0-38C6-EC40-9EDC-882BB33E5E0F}" srcOrd="2" destOrd="0" presId="urn:microsoft.com/office/officeart/2005/8/layout/orgChart1"/>
    <dgm:cxn modelId="{B4765210-F1F5-C148-B949-4D1FCC6EA95B}" type="presParOf" srcId="{1223F7E7-2217-6D42-A6BF-D534BC37D07A}" destId="{2AFE2C4E-57E5-FF4D-9033-EE5427087509}" srcOrd="2" destOrd="0" presId="urn:microsoft.com/office/officeart/2005/8/layout/orgChart1"/>
    <dgm:cxn modelId="{A07F758D-0B1C-9947-8B9C-A7E78A02636B}" type="presParOf" srcId="{1223F7E7-2217-6D42-A6BF-D534BC37D07A}" destId="{0F729D98-F3E5-7248-9976-1DA3A968B810}" srcOrd="3" destOrd="0" presId="urn:microsoft.com/office/officeart/2005/8/layout/orgChart1"/>
    <dgm:cxn modelId="{C97BA300-BD37-4B47-8BA0-22B63D3FB10A}" type="presParOf" srcId="{0F729D98-F3E5-7248-9976-1DA3A968B810}" destId="{2ACE2B04-3E95-EC48-86C1-3AC0327F9DC4}" srcOrd="0" destOrd="0" presId="urn:microsoft.com/office/officeart/2005/8/layout/orgChart1"/>
    <dgm:cxn modelId="{5B5F1364-32D6-EA4C-812E-A7855920205B}" type="presParOf" srcId="{2ACE2B04-3E95-EC48-86C1-3AC0327F9DC4}" destId="{A297DB52-B38F-1A4C-B510-59C16FEBCA17}" srcOrd="0" destOrd="0" presId="urn:microsoft.com/office/officeart/2005/8/layout/orgChart1"/>
    <dgm:cxn modelId="{E874E933-D325-1F4B-A3E7-6ED9B70F39CE}" type="presParOf" srcId="{2ACE2B04-3E95-EC48-86C1-3AC0327F9DC4}" destId="{1F8901A2-154C-CB4F-B6E5-9D454079A3EB}" srcOrd="1" destOrd="0" presId="urn:microsoft.com/office/officeart/2005/8/layout/orgChart1"/>
    <dgm:cxn modelId="{06F41DCA-4452-8C47-AE4E-E3ED429C1382}" type="presParOf" srcId="{0F729D98-F3E5-7248-9976-1DA3A968B810}" destId="{FDC949FD-9B1D-204D-9AA8-3C84A35362B4}" srcOrd="1" destOrd="0" presId="urn:microsoft.com/office/officeart/2005/8/layout/orgChart1"/>
    <dgm:cxn modelId="{E5C01895-98AA-8044-8438-497E71643F7E}" type="presParOf" srcId="{FDC949FD-9B1D-204D-9AA8-3C84A35362B4}" destId="{D0AA59AB-AAF1-E047-83BA-C8DE68219EBD}" srcOrd="0" destOrd="0" presId="urn:microsoft.com/office/officeart/2005/8/layout/orgChart1"/>
    <dgm:cxn modelId="{9C5221C6-9909-544D-950D-18ACDA257EA6}" type="presParOf" srcId="{FDC949FD-9B1D-204D-9AA8-3C84A35362B4}" destId="{46A9FF11-3BAA-D04B-8A5A-4EB89AA3E115}" srcOrd="1" destOrd="0" presId="urn:microsoft.com/office/officeart/2005/8/layout/orgChart1"/>
    <dgm:cxn modelId="{69D7572B-C44C-EF4C-B781-9010B99E4A83}" type="presParOf" srcId="{46A9FF11-3BAA-D04B-8A5A-4EB89AA3E115}" destId="{9EC4DE8B-6BA0-8744-A878-797E1972D75A}" srcOrd="0" destOrd="0" presId="urn:microsoft.com/office/officeart/2005/8/layout/orgChart1"/>
    <dgm:cxn modelId="{D4D62E45-941C-534A-9C52-B1A0C0DACD15}" type="presParOf" srcId="{9EC4DE8B-6BA0-8744-A878-797E1972D75A}" destId="{B11F8395-2A41-AE4F-ACC9-13AC74F55E62}" srcOrd="0" destOrd="0" presId="urn:microsoft.com/office/officeart/2005/8/layout/orgChart1"/>
    <dgm:cxn modelId="{A97EF6A3-4F3E-704D-80AC-580D123BE608}" type="presParOf" srcId="{9EC4DE8B-6BA0-8744-A878-797E1972D75A}" destId="{FB0D6F74-F74D-FB48-AF22-E4C848E57DC6}" srcOrd="1" destOrd="0" presId="urn:microsoft.com/office/officeart/2005/8/layout/orgChart1"/>
    <dgm:cxn modelId="{A24D3AAF-D7A3-B04D-A854-10ED2CE7827A}" type="presParOf" srcId="{46A9FF11-3BAA-D04B-8A5A-4EB89AA3E115}" destId="{36CB00B9-3CA6-DE40-BB51-CD9DD4F5FE3A}" srcOrd="1" destOrd="0" presId="urn:microsoft.com/office/officeart/2005/8/layout/orgChart1"/>
    <dgm:cxn modelId="{DA817C7E-4086-3E4D-A4B4-A5E770C1B463}" type="presParOf" srcId="{46A9FF11-3BAA-D04B-8A5A-4EB89AA3E115}" destId="{3FFFCFC9-3B95-7945-AF3D-FBC75AD4B5AD}" srcOrd="2" destOrd="0" presId="urn:microsoft.com/office/officeart/2005/8/layout/orgChart1"/>
    <dgm:cxn modelId="{C8210A61-4F82-2E49-9416-CB4E86872371}" type="presParOf" srcId="{FDC949FD-9B1D-204D-9AA8-3C84A35362B4}" destId="{8137981B-2BBE-3348-9421-EF865825A35B}" srcOrd="2" destOrd="0" presId="urn:microsoft.com/office/officeart/2005/8/layout/orgChart1"/>
    <dgm:cxn modelId="{A5CF070B-81EA-6140-BF6C-ADDAC76DFFC0}" type="presParOf" srcId="{FDC949FD-9B1D-204D-9AA8-3C84A35362B4}" destId="{817CCDA8-22A1-D249-BA5B-C24E1E6E9278}" srcOrd="3" destOrd="0" presId="urn:microsoft.com/office/officeart/2005/8/layout/orgChart1"/>
    <dgm:cxn modelId="{99B78C5E-DA29-9E4E-89F3-3E6D0AEDFB73}" type="presParOf" srcId="{817CCDA8-22A1-D249-BA5B-C24E1E6E9278}" destId="{8765DCBB-6CBC-C943-92A3-347AD0D4E2BC}" srcOrd="0" destOrd="0" presId="urn:microsoft.com/office/officeart/2005/8/layout/orgChart1"/>
    <dgm:cxn modelId="{A92D341A-1736-0A48-84D4-9F6F60DDEB70}" type="presParOf" srcId="{8765DCBB-6CBC-C943-92A3-347AD0D4E2BC}" destId="{EEE24EF8-69BD-234D-9E88-741173F0378C}" srcOrd="0" destOrd="0" presId="urn:microsoft.com/office/officeart/2005/8/layout/orgChart1"/>
    <dgm:cxn modelId="{FDBC1258-ABD9-B240-A2E4-7ADC7AE0D87A}" type="presParOf" srcId="{8765DCBB-6CBC-C943-92A3-347AD0D4E2BC}" destId="{E38859BE-3663-FC4F-BD34-BAC61E580102}" srcOrd="1" destOrd="0" presId="urn:microsoft.com/office/officeart/2005/8/layout/orgChart1"/>
    <dgm:cxn modelId="{9F123FA8-28AD-F049-9275-9EE7E282EDF6}" type="presParOf" srcId="{817CCDA8-22A1-D249-BA5B-C24E1E6E9278}" destId="{AC74EEAC-1205-8843-BB87-F1D8342F8603}" srcOrd="1" destOrd="0" presId="urn:microsoft.com/office/officeart/2005/8/layout/orgChart1"/>
    <dgm:cxn modelId="{375E6514-3E09-064B-AA1F-82860FC1E36A}" type="presParOf" srcId="{817CCDA8-22A1-D249-BA5B-C24E1E6E9278}" destId="{7BC04ECA-F00E-5940-9D67-86983C59F552}" srcOrd="2" destOrd="0" presId="urn:microsoft.com/office/officeart/2005/8/layout/orgChart1"/>
    <dgm:cxn modelId="{D74B1BB8-9C0A-2D4E-B0B2-EFD7461D9C70}" type="presParOf" srcId="{FDC949FD-9B1D-204D-9AA8-3C84A35362B4}" destId="{B98AA671-DF79-584D-8FB9-89274929BDA6}" srcOrd="4" destOrd="0" presId="urn:microsoft.com/office/officeart/2005/8/layout/orgChart1"/>
    <dgm:cxn modelId="{64B3B6BC-A242-B54B-8D26-F28E389B4152}" type="presParOf" srcId="{FDC949FD-9B1D-204D-9AA8-3C84A35362B4}" destId="{75B48C16-1AEA-7B4F-ADF3-1C6D812CAF13}" srcOrd="5" destOrd="0" presId="urn:microsoft.com/office/officeart/2005/8/layout/orgChart1"/>
    <dgm:cxn modelId="{23F9D57C-498F-7140-9413-43A0380F51F3}" type="presParOf" srcId="{75B48C16-1AEA-7B4F-ADF3-1C6D812CAF13}" destId="{45FE04C2-7D87-2E4A-B07E-7E9CFB3A1073}" srcOrd="0" destOrd="0" presId="urn:microsoft.com/office/officeart/2005/8/layout/orgChart1"/>
    <dgm:cxn modelId="{03FFF30E-DDE1-F54D-A35D-C578C8A51406}" type="presParOf" srcId="{45FE04C2-7D87-2E4A-B07E-7E9CFB3A1073}" destId="{6CFD024A-6E3E-C74F-A1E4-DAA3E3350F49}" srcOrd="0" destOrd="0" presId="urn:microsoft.com/office/officeart/2005/8/layout/orgChart1"/>
    <dgm:cxn modelId="{5507687A-D9B6-2845-910B-AC9B179126F2}" type="presParOf" srcId="{45FE04C2-7D87-2E4A-B07E-7E9CFB3A1073}" destId="{43FC87F0-73D5-C145-9F17-D0A85E25EF9E}" srcOrd="1" destOrd="0" presId="urn:microsoft.com/office/officeart/2005/8/layout/orgChart1"/>
    <dgm:cxn modelId="{5C3AB385-3012-EE47-AE45-0ED89F636E23}" type="presParOf" srcId="{75B48C16-1AEA-7B4F-ADF3-1C6D812CAF13}" destId="{0380EF67-AD18-284B-98FE-5EB1055131EE}" srcOrd="1" destOrd="0" presId="urn:microsoft.com/office/officeart/2005/8/layout/orgChart1"/>
    <dgm:cxn modelId="{E3F0651E-B9AB-8349-8114-813A5E8D1057}" type="presParOf" srcId="{75B48C16-1AEA-7B4F-ADF3-1C6D812CAF13}" destId="{C0B5036A-1B97-9849-BE04-C7A180CCA23B}" srcOrd="2" destOrd="0" presId="urn:microsoft.com/office/officeart/2005/8/layout/orgChart1"/>
    <dgm:cxn modelId="{A3BD8776-3B95-7E49-B39E-BBF470FBE3C6}" type="presParOf" srcId="{0F729D98-F3E5-7248-9976-1DA3A968B810}" destId="{61B46704-BB2A-0940-9B1B-A52C4E94C5D1}" srcOrd="2" destOrd="0" presId="urn:microsoft.com/office/officeart/2005/8/layout/orgChart1"/>
    <dgm:cxn modelId="{B1252EEE-9441-8A45-BFC6-73A1A2514C44}" type="presParOf" srcId="{1223F7E7-2217-6D42-A6BF-D534BC37D07A}" destId="{2E4A5106-F59E-6A4E-BEA5-F4F616E19F07}" srcOrd="4" destOrd="0" presId="urn:microsoft.com/office/officeart/2005/8/layout/orgChart1"/>
    <dgm:cxn modelId="{BE8E0D9E-CC47-D646-9521-02A767A6EF12}" type="presParOf" srcId="{1223F7E7-2217-6D42-A6BF-D534BC37D07A}" destId="{689032B7-6088-8F4E-ADD0-1BC5FB9A65AB}" srcOrd="5" destOrd="0" presId="urn:microsoft.com/office/officeart/2005/8/layout/orgChart1"/>
    <dgm:cxn modelId="{E8D94BF8-BF6F-244D-972F-4A21BE5BB5F7}" type="presParOf" srcId="{689032B7-6088-8F4E-ADD0-1BC5FB9A65AB}" destId="{FF895EF6-7ACF-BE48-B8A2-F80E90761538}" srcOrd="0" destOrd="0" presId="urn:microsoft.com/office/officeart/2005/8/layout/orgChart1"/>
    <dgm:cxn modelId="{619041F4-E1E3-E14A-8F17-9E8CB1C1C704}" type="presParOf" srcId="{FF895EF6-7ACF-BE48-B8A2-F80E90761538}" destId="{4E77185A-7B38-F948-BB21-9415B1033AAB}" srcOrd="0" destOrd="0" presId="urn:microsoft.com/office/officeart/2005/8/layout/orgChart1"/>
    <dgm:cxn modelId="{8906B105-F8F3-7141-AC9F-5D3FEE72933C}" type="presParOf" srcId="{FF895EF6-7ACF-BE48-B8A2-F80E90761538}" destId="{C057021E-FC3D-DE4F-82E5-DFABB26624BD}" srcOrd="1" destOrd="0" presId="urn:microsoft.com/office/officeart/2005/8/layout/orgChart1"/>
    <dgm:cxn modelId="{456B771C-6851-7A42-A6D5-0CE190123409}" type="presParOf" srcId="{689032B7-6088-8F4E-ADD0-1BC5FB9A65AB}" destId="{4ACB735D-F9E2-3043-A764-359FA8C89D31}" srcOrd="1" destOrd="0" presId="urn:microsoft.com/office/officeart/2005/8/layout/orgChart1"/>
    <dgm:cxn modelId="{7D3A168D-55ED-FD4D-B2ED-6403270999F7}" type="presParOf" srcId="{4ACB735D-F9E2-3043-A764-359FA8C89D31}" destId="{121D6F2C-4540-414A-8A9C-F673B686A182}" srcOrd="0" destOrd="0" presId="urn:microsoft.com/office/officeart/2005/8/layout/orgChart1"/>
    <dgm:cxn modelId="{01A23E2E-17EE-8445-BFC5-1E4C708CC2B0}" type="presParOf" srcId="{4ACB735D-F9E2-3043-A764-359FA8C89D31}" destId="{87F6E021-A735-7544-99ED-FACE4CD73B09}" srcOrd="1" destOrd="0" presId="urn:microsoft.com/office/officeart/2005/8/layout/orgChart1"/>
    <dgm:cxn modelId="{739C32D2-7981-4B4C-93B5-DE6C786985E0}" type="presParOf" srcId="{87F6E021-A735-7544-99ED-FACE4CD73B09}" destId="{16FE59DF-EDBE-B149-839B-023AAC4A1FAC}" srcOrd="0" destOrd="0" presId="urn:microsoft.com/office/officeart/2005/8/layout/orgChart1"/>
    <dgm:cxn modelId="{E3798EC9-886C-5443-B1CC-14702A5FADA7}" type="presParOf" srcId="{16FE59DF-EDBE-B149-839B-023AAC4A1FAC}" destId="{5EC7B4BC-D6E0-494E-8F9F-6D6D134D7C5F}" srcOrd="0" destOrd="0" presId="urn:microsoft.com/office/officeart/2005/8/layout/orgChart1"/>
    <dgm:cxn modelId="{AC62E8F6-D1ED-4F4D-B89B-326E4124D8AD}" type="presParOf" srcId="{16FE59DF-EDBE-B149-839B-023AAC4A1FAC}" destId="{679FFD3F-780D-C84A-BBD4-6EC4155AE11F}" srcOrd="1" destOrd="0" presId="urn:microsoft.com/office/officeart/2005/8/layout/orgChart1"/>
    <dgm:cxn modelId="{2CE2915E-1D46-154C-868F-32C12CD56933}" type="presParOf" srcId="{87F6E021-A735-7544-99ED-FACE4CD73B09}" destId="{00DE8427-67AC-DB44-B1D8-8FCAE0F9EED0}" srcOrd="1" destOrd="0" presId="urn:microsoft.com/office/officeart/2005/8/layout/orgChart1"/>
    <dgm:cxn modelId="{3EBFE41D-55C2-A44E-A67F-0F67989C7C94}" type="presParOf" srcId="{87F6E021-A735-7544-99ED-FACE4CD73B09}" destId="{92D50532-929A-CF4D-8AFE-E6A3D3DDECC4}" srcOrd="2" destOrd="0" presId="urn:microsoft.com/office/officeart/2005/8/layout/orgChart1"/>
    <dgm:cxn modelId="{95B8FF0E-0D54-9A45-9638-5E7FE2FA8E57}" type="presParOf" srcId="{4ACB735D-F9E2-3043-A764-359FA8C89D31}" destId="{B6DBBC47-0F37-9B4C-9838-FF7C950C6175}" srcOrd="2" destOrd="0" presId="urn:microsoft.com/office/officeart/2005/8/layout/orgChart1"/>
    <dgm:cxn modelId="{7336BD91-4999-354B-BDFB-F113F11EEF6C}" type="presParOf" srcId="{4ACB735D-F9E2-3043-A764-359FA8C89D31}" destId="{E2484D30-5040-DF4B-8CCB-73729881AE9C}" srcOrd="3" destOrd="0" presId="urn:microsoft.com/office/officeart/2005/8/layout/orgChart1"/>
    <dgm:cxn modelId="{C23F6E5E-FB49-674F-A6DD-804BE9316A0B}" type="presParOf" srcId="{E2484D30-5040-DF4B-8CCB-73729881AE9C}" destId="{2358A1D1-3B55-6B44-8B60-8690BCCB9BAE}" srcOrd="0" destOrd="0" presId="urn:microsoft.com/office/officeart/2005/8/layout/orgChart1"/>
    <dgm:cxn modelId="{330ADF0E-9467-DF46-BB7C-45E8F87825D3}" type="presParOf" srcId="{2358A1D1-3B55-6B44-8B60-8690BCCB9BAE}" destId="{94FB6558-1362-3744-8078-68B40D37F8FD}" srcOrd="0" destOrd="0" presId="urn:microsoft.com/office/officeart/2005/8/layout/orgChart1"/>
    <dgm:cxn modelId="{DC8A025F-7421-AE45-98A6-5BDF3A4D4CD4}" type="presParOf" srcId="{2358A1D1-3B55-6B44-8B60-8690BCCB9BAE}" destId="{A841F3E7-9EE9-614C-BD08-07D1FD363FB8}" srcOrd="1" destOrd="0" presId="urn:microsoft.com/office/officeart/2005/8/layout/orgChart1"/>
    <dgm:cxn modelId="{4DDBC41F-B3E6-EF40-9E23-C5F19D7E20B1}" type="presParOf" srcId="{E2484D30-5040-DF4B-8CCB-73729881AE9C}" destId="{82C50219-6037-CD42-BCB9-52965AD87447}" srcOrd="1" destOrd="0" presId="urn:microsoft.com/office/officeart/2005/8/layout/orgChart1"/>
    <dgm:cxn modelId="{A8B93331-350E-3D4D-84FA-BAE7D5343545}" type="presParOf" srcId="{E2484D30-5040-DF4B-8CCB-73729881AE9C}" destId="{131429CD-5077-B943-9BF9-5A0037E258A0}" srcOrd="2" destOrd="0" presId="urn:microsoft.com/office/officeart/2005/8/layout/orgChart1"/>
    <dgm:cxn modelId="{D8FFBF79-C4B2-CD4A-AD07-400D51CFEB73}" type="presParOf" srcId="{4ACB735D-F9E2-3043-A764-359FA8C89D31}" destId="{B6AA00DA-87F1-C947-B054-57A994FA5909}" srcOrd="4" destOrd="0" presId="urn:microsoft.com/office/officeart/2005/8/layout/orgChart1"/>
    <dgm:cxn modelId="{F3AC69C4-265B-0B4A-A635-787F2272565C}" type="presParOf" srcId="{4ACB735D-F9E2-3043-A764-359FA8C89D31}" destId="{4DA6B3DD-0C40-714D-9F12-216CFC9E9019}" srcOrd="5" destOrd="0" presId="urn:microsoft.com/office/officeart/2005/8/layout/orgChart1"/>
    <dgm:cxn modelId="{AA477CB4-F6A7-D742-8174-0A30993BEB8A}" type="presParOf" srcId="{4DA6B3DD-0C40-714D-9F12-216CFC9E9019}" destId="{525A433D-5127-0046-9D6F-B73C9DABD675}" srcOrd="0" destOrd="0" presId="urn:microsoft.com/office/officeart/2005/8/layout/orgChart1"/>
    <dgm:cxn modelId="{B6295E7C-FC0B-F143-8652-FFAA8FAEC1AE}" type="presParOf" srcId="{525A433D-5127-0046-9D6F-B73C9DABD675}" destId="{2068E678-8A86-334C-8AE9-8164A3B1AAE6}" srcOrd="0" destOrd="0" presId="urn:microsoft.com/office/officeart/2005/8/layout/orgChart1"/>
    <dgm:cxn modelId="{E6E88D1A-11F4-6D4B-BD56-3D74CA5E93EE}" type="presParOf" srcId="{525A433D-5127-0046-9D6F-B73C9DABD675}" destId="{709BCE17-7185-E747-B9D3-9C5A9539A20A}" srcOrd="1" destOrd="0" presId="urn:microsoft.com/office/officeart/2005/8/layout/orgChart1"/>
    <dgm:cxn modelId="{6638B35F-5DCC-2C4C-B7B4-D8C0C4F2AB09}" type="presParOf" srcId="{4DA6B3DD-0C40-714D-9F12-216CFC9E9019}" destId="{61DE2079-BA58-8549-A620-9512FBAA1E0E}" srcOrd="1" destOrd="0" presId="urn:microsoft.com/office/officeart/2005/8/layout/orgChart1"/>
    <dgm:cxn modelId="{CE67D049-EDC0-F34C-8C91-B544DD20D593}" type="presParOf" srcId="{4DA6B3DD-0C40-714D-9F12-216CFC9E9019}" destId="{BBAF4D8B-B75F-124C-8038-021841868500}" srcOrd="2" destOrd="0" presId="urn:microsoft.com/office/officeart/2005/8/layout/orgChart1"/>
    <dgm:cxn modelId="{CEE6F374-A1A5-F24B-84FC-82189F572F85}" type="presParOf" srcId="{689032B7-6088-8F4E-ADD0-1BC5FB9A65AB}" destId="{970FD025-C555-8048-9043-40D6313BB066}" srcOrd="2" destOrd="0" presId="urn:microsoft.com/office/officeart/2005/8/layout/orgChart1"/>
    <dgm:cxn modelId="{5D8E61CC-2270-2243-9DCB-FA1DDA05E647}" type="presParOf" srcId="{4CE704B4-5C3A-AF48-81F1-279C8EF5F723}" destId="{51CC4483-827A-D94B-A4A1-D63AAE544D07}" srcOrd="2" destOrd="0" presId="urn:microsoft.com/office/officeart/2005/8/layout/orgChart1"/>
    <dgm:cxn modelId="{F932D741-D71A-7541-877F-F91A872446C6}" type="presParOf" srcId="{B878A005-2C2F-0F46-9C8F-060DAD329D78}" destId="{2986AF58-FB1F-EB4B-B656-EF2351FD44AB}" srcOrd="2" destOrd="0" presId="urn:microsoft.com/office/officeart/2005/8/layout/orgChart1"/>
    <dgm:cxn modelId="{5FE34665-4B1E-964E-BBAA-E20B3857EB05}" type="presParOf" srcId="{B878A005-2C2F-0F46-9C8F-060DAD329D78}" destId="{3DB882CD-6598-9040-B85C-1A83D378084F}" srcOrd="3" destOrd="0" presId="urn:microsoft.com/office/officeart/2005/8/layout/orgChart1"/>
    <dgm:cxn modelId="{8D5CC6B4-222D-3442-8467-5B1B162CEC77}" type="presParOf" srcId="{3DB882CD-6598-9040-B85C-1A83D378084F}" destId="{0830F8F2-4809-BE40-9E59-0F52C72D51ED}" srcOrd="0" destOrd="0" presId="urn:microsoft.com/office/officeart/2005/8/layout/orgChart1"/>
    <dgm:cxn modelId="{8AA642F0-6EC1-7048-8681-6C9626C75086}" type="presParOf" srcId="{0830F8F2-4809-BE40-9E59-0F52C72D51ED}" destId="{569AF1F6-360E-7940-B2C7-3C8E37CB1AF0}" srcOrd="0" destOrd="0" presId="urn:microsoft.com/office/officeart/2005/8/layout/orgChart1"/>
    <dgm:cxn modelId="{1EBFE823-6EF2-8542-8D9E-EA51825A36A4}" type="presParOf" srcId="{0830F8F2-4809-BE40-9E59-0F52C72D51ED}" destId="{94E36E05-227E-184F-95CE-F1F0E4034460}" srcOrd="1" destOrd="0" presId="urn:microsoft.com/office/officeart/2005/8/layout/orgChart1"/>
    <dgm:cxn modelId="{D3AF7C0E-CE1F-EA42-8066-2FCBF10A1E14}" type="presParOf" srcId="{3DB882CD-6598-9040-B85C-1A83D378084F}" destId="{171A6BCF-F99C-404B-949C-C2197C53C14F}" srcOrd="1" destOrd="0" presId="urn:microsoft.com/office/officeart/2005/8/layout/orgChart1"/>
    <dgm:cxn modelId="{BA7BC2C4-6710-BB44-8546-BE30C73FA9EC}" type="presParOf" srcId="{171A6BCF-F99C-404B-949C-C2197C53C14F}" destId="{79258160-981A-604D-BCBD-AD267251A8FD}" srcOrd="0" destOrd="0" presId="urn:microsoft.com/office/officeart/2005/8/layout/orgChart1"/>
    <dgm:cxn modelId="{4A880807-3833-F540-AF3A-CE0FE9D1364C}" type="presParOf" srcId="{171A6BCF-F99C-404B-949C-C2197C53C14F}" destId="{230C7593-294C-6F4C-AD54-23C670C58A7F}" srcOrd="1" destOrd="0" presId="urn:microsoft.com/office/officeart/2005/8/layout/orgChart1"/>
    <dgm:cxn modelId="{88D49E1D-BB8F-BF4C-836E-DA3A7F637A20}" type="presParOf" srcId="{230C7593-294C-6F4C-AD54-23C670C58A7F}" destId="{27857492-8787-054D-9826-8F506FCC7252}" srcOrd="0" destOrd="0" presId="urn:microsoft.com/office/officeart/2005/8/layout/orgChart1"/>
    <dgm:cxn modelId="{F4CBE28D-997D-5D4E-976B-A9C8B5ED55B7}" type="presParOf" srcId="{27857492-8787-054D-9826-8F506FCC7252}" destId="{1C0E9EDA-D821-7641-815D-C21664E5036A}" srcOrd="0" destOrd="0" presId="urn:microsoft.com/office/officeart/2005/8/layout/orgChart1"/>
    <dgm:cxn modelId="{7AE30B70-ACB9-2B4B-A962-56B82C16CDB2}" type="presParOf" srcId="{27857492-8787-054D-9826-8F506FCC7252}" destId="{498B904E-521A-3F4F-AD4E-5392E2A191DD}" srcOrd="1" destOrd="0" presId="urn:microsoft.com/office/officeart/2005/8/layout/orgChart1"/>
    <dgm:cxn modelId="{C0DCAF9E-F9E2-5244-B69A-38AA951DDE7B}" type="presParOf" srcId="{230C7593-294C-6F4C-AD54-23C670C58A7F}" destId="{F78684D6-1172-9C49-92FC-E0B4D919DF1E}" srcOrd="1" destOrd="0" presId="urn:microsoft.com/office/officeart/2005/8/layout/orgChart1"/>
    <dgm:cxn modelId="{2950F57C-5F12-F34F-BB71-19ADFCB57417}" type="presParOf" srcId="{F78684D6-1172-9C49-92FC-E0B4D919DF1E}" destId="{FA7FDCB6-2F1C-4240-9B6F-CBEC65594017}" srcOrd="0" destOrd="0" presId="urn:microsoft.com/office/officeart/2005/8/layout/orgChart1"/>
    <dgm:cxn modelId="{FC57B578-F23B-B946-8988-100FF889004D}" type="presParOf" srcId="{F78684D6-1172-9C49-92FC-E0B4D919DF1E}" destId="{BDE2031B-58E8-F84E-8E19-AAF491773280}" srcOrd="1" destOrd="0" presId="urn:microsoft.com/office/officeart/2005/8/layout/orgChart1"/>
    <dgm:cxn modelId="{E894D3F1-C1EE-EF4B-AA3F-1213D1F82192}" type="presParOf" srcId="{BDE2031B-58E8-F84E-8E19-AAF491773280}" destId="{F5B72F2E-B5F0-8240-AF76-DA32AC7E82B8}" srcOrd="0" destOrd="0" presId="urn:microsoft.com/office/officeart/2005/8/layout/orgChart1"/>
    <dgm:cxn modelId="{9AC4D8F8-FD0E-D44E-A2CA-C51E5F4CFEB3}" type="presParOf" srcId="{F5B72F2E-B5F0-8240-AF76-DA32AC7E82B8}" destId="{ADDE005C-690B-AC47-8EB3-13D5F7A2A727}" srcOrd="0" destOrd="0" presId="urn:microsoft.com/office/officeart/2005/8/layout/orgChart1"/>
    <dgm:cxn modelId="{8F38B846-DD17-3F40-95B2-4071B7E78EB0}" type="presParOf" srcId="{F5B72F2E-B5F0-8240-AF76-DA32AC7E82B8}" destId="{2557A966-86CC-CE45-98F3-4BDF656AE51C}" srcOrd="1" destOrd="0" presId="urn:microsoft.com/office/officeart/2005/8/layout/orgChart1"/>
    <dgm:cxn modelId="{F79FE057-BA52-CD4B-8BD4-DF260605692C}" type="presParOf" srcId="{BDE2031B-58E8-F84E-8E19-AAF491773280}" destId="{BA9A8C62-A37D-CC48-AB94-F174F9207B9C}" srcOrd="1" destOrd="0" presId="urn:microsoft.com/office/officeart/2005/8/layout/orgChart1"/>
    <dgm:cxn modelId="{2DB0C3CA-424F-AB4C-9741-FF12FC1394BD}" type="presParOf" srcId="{BDE2031B-58E8-F84E-8E19-AAF491773280}" destId="{BA3E85C4-F053-0548-BD7F-4883B25CB718}" srcOrd="2" destOrd="0" presId="urn:microsoft.com/office/officeart/2005/8/layout/orgChart1"/>
    <dgm:cxn modelId="{0958D5E3-C9B8-4549-A70D-ADE0E9FF1331}" type="presParOf" srcId="{F78684D6-1172-9C49-92FC-E0B4D919DF1E}" destId="{6D83D77D-DE0C-3143-89D2-319421E808F1}" srcOrd="2" destOrd="0" presId="urn:microsoft.com/office/officeart/2005/8/layout/orgChart1"/>
    <dgm:cxn modelId="{7084D731-5DA2-3649-B20B-E63793F8B695}" type="presParOf" srcId="{F78684D6-1172-9C49-92FC-E0B4D919DF1E}" destId="{E2417640-F68E-7E4E-A787-9862CA56C321}" srcOrd="3" destOrd="0" presId="urn:microsoft.com/office/officeart/2005/8/layout/orgChart1"/>
    <dgm:cxn modelId="{D996A065-6390-EA45-BFA6-3653E1BB1EA6}" type="presParOf" srcId="{E2417640-F68E-7E4E-A787-9862CA56C321}" destId="{7C15166C-46E1-3F45-B06B-A8B64D56CA54}" srcOrd="0" destOrd="0" presId="urn:microsoft.com/office/officeart/2005/8/layout/orgChart1"/>
    <dgm:cxn modelId="{A95F6392-F030-7742-9CC0-755ABA4205FC}" type="presParOf" srcId="{7C15166C-46E1-3F45-B06B-A8B64D56CA54}" destId="{8DDBE8BA-4F62-CC42-ABF0-BA4CFC443D8A}" srcOrd="0" destOrd="0" presId="urn:microsoft.com/office/officeart/2005/8/layout/orgChart1"/>
    <dgm:cxn modelId="{83B34B87-21B6-664D-B338-B227BD5EAEFD}" type="presParOf" srcId="{7C15166C-46E1-3F45-B06B-A8B64D56CA54}" destId="{42019C2D-F4BF-A44C-AA8E-CB56AC32C6C5}" srcOrd="1" destOrd="0" presId="urn:microsoft.com/office/officeart/2005/8/layout/orgChart1"/>
    <dgm:cxn modelId="{D985FF4B-3BD2-8A44-8970-CD34B019E856}" type="presParOf" srcId="{E2417640-F68E-7E4E-A787-9862CA56C321}" destId="{30929C74-14F6-BD4F-8C88-C155DD3780D3}" srcOrd="1" destOrd="0" presId="urn:microsoft.com/office/officeart/2005/8/layout/orgChart1"/>
    <dgm:cxn modelId="{A6DBA9AB-CD03-0042-A40F-AB37C66B5489}" type="presParOf" srcId="{E2417640-F68E-7E4E-A787-9862CA56C321}" destId="{36F96DE8-C62B-8947-8005-FFB244B56814}" srcOrd="2" destOrd="0" presId="urn:microsoft.com/office/officeart/2005/8/layout/orgChart1"/>
    <dgm:cxn modelId="{2A54F70B-06C6-7245-A507-2BF9DB68CC16}" type="presParOf" srcId="{F78684D6-1172-9C49-92FC-E0B4D919DF1E}" destId="{00DBF3F6-8378-7040-B677-97CF887D0EEB}" srcOrd="4" destOrd="0" presId="urn:microsoft.com/office/officeart/2005/8/layout/orgChart1"/>
    <dgm:cxn modelId="{F8710D83-1B3C-674B-B1D8-C13DD2DF1383}" type="presParOf" srcId="{F78684D6-1172-9C49-92FC-E0B4D919DF1E}" destId="{FB78CC9D-F488-0447-A3DC-87DED8126292}" srcOrd="5" destOrd="0" presId="urn:microsoft.com/office/officeart/2005/8/layout/orgChart1"/>
    <dgm:cxn modelId="{CA94E1CC-6751-9F4B-ADBD-05B8116D78B2}" type="presParOf" srcId="{FB78CC9D-F488-0447-A3DC-87DED8126292}" destId="{C7D9E77D-9834-0443-887C-059A2E9C38F3}" srcOrd="0" destOrd="0" presId="urn:microsoft.com/office/officeart/2005/8/layout/orgChart1"/>
    <dgm:cxn modelId="{CE0610DA-FCEF-4247-978D-71DB2FB6D3BA}" type="presParOf" srcId="{C7D9E77D-9834-0443-887C-059A2E9C38F3}" destId="{B30A765A-0A40-EF49-AC7D-950F94CFF2A3}" srcOrd="0" destOrd="0" presId="urn:microsoft.com/office/officeart/2005/8/layout/orgChart1"/>
    <dgm:cxn modelId="{422599D6-1974-7A45-BAB8-DDCF89628B73}" type="presParOf" srcId="{C7D9E77D-9834-0443-887C-059A2E9C38F3}" destId="{8D057973-13C0-4F48-ADCF-1FE2FE2B0330}" srcOrd="1" destOrd="0" presId="urn:microsoft.com/office/officeart/2005/8/layout/orgChart1"/>
    <dgm:cxn modelId="{21F2360F-BFDF-6342-8544-FDFF8709AE84}" type="presParOf" srcId="{FB78CC9D-F488-0447-A3DC-87DED8126292}" destId="{996BA58F-5460-DB4E-B19A-EBB210983C85}" srcOrd="1" destOrd="0" presId="urn:microsoft.com/office/officeart/2005/8/layout/orgChart1"/>
    <dgm:cxn modelId="{F9218ED1-BDAF-3642-BC4A-1D7E54A20587}" type="presParOf" srcId="{FB78CC9D-F488-0447-A3DC-87DED8126292}" destId="{48358F93-53CA-F941-9241-B9139705E1D5}" srcOrd="2" destOrd="0" presId="urn:microsoft.com/office/officeart/2005/8/layout/orgChart1"/>
    <dgm:cxn modelId="{958B6E56-ADB6-8549-B213-76C6CD91235A}" type="presParOf" srcId="{F78684D6-1172-9C49-92FC-E0B4D919DF1E}" destId="{CA3D7791-5764-AF42-8E05-5357F6ED5B9A}" srcOrd="6" destOrd="0" presId="urn:microsoft.com/office/officeart/2005/8/layout/orgChart1"/>
    <dgm:cxn modelId="{9D994818-3324-174A-8002-5662CFDBAB84}" type="presParOf" srcId="{F78684D6-1172-9C49-92FC-E0B4D919DF1E}" destId="{77FC96FD-A39A-A948-BBED-D5C88FB6062F}" srcOrd="7" destOrd="0" presId="urn:microsoft.com/office/officeart/2005/8/layout/orgChart1"/>
    <dgm:cxn modelId="{CEF989BA-EE29-1B41-ACFF-7D88E6725B9D}" type="presParOf" srcId="{77FC96FD-A39A-A948-BBED-D5C88FB6062F}" destId="{2FB389FD-4014-434B-B9C1-609E303E74C9}" srcOrd="0" destOrd="0" presId="urn:microsoft.com/office/officeart/2005/8/layout/orgChart1"/>
    <dgm:cxn modelId="{E35E6709-EF24-F44B-89D2-CACD4B3A9010}" type="presParOf" srcId="{2FB389FD-4014-434B-B9C1-609E303E74C9}" destId="{02159DB4-5DA7-FF4B-8521-59747A7EB837}" srcOrd="0" destOrd="0" presId="urn:microsoft.com/office/officeart/2005/8/layout/orgChart1"/>
    <dgm:cxn modelId="{F206E718-AF63-DB4B-A036-20BA43B98C2D}" type="presParOf" srcId="{2FB389FD-4014-434B-B9C1-609E303E74C9}" destId="{AB589613-5F02-AF46-9E51-E1FEB3D23911}" srcOrd="1" destOrd="0" presId="urn:microsoft.com/office/officeart/2005/8/layout/orgChart1"/>
    <dgm:cxn modelId="{F0116988-0908-6245-97B7-5F41C56BE5CD}" type="presParOf" srcId="{77FC96FD-A39A-A948-BBED-D5C88FB6062F}" destId="{901C0A92-2AB0-BA4F-A572-3ED28DEC5D7C}" srcOrd="1" destOrd="0" presId="urn:microsoft.com/office/officeart/2005/8/layout/orgChart1"/>
    <dgm:cxn modelId="{C226A216-EC34-E042-B190-040432FB54D8}" type="presParOf" srcId="{77FC96FD-A39A-A948-BBED-D5C88FB6062F}" destId="{376EE295-8EE2-694A-A386-060DC89ACE0A}" srcOrd="2" destOrd="0" presId="urn:microsoft.com/office/officeart/2005/8/layout/orgChart1"/>
    <dgm:cxn modelId="{C3C9FE18-1ED6-C543-8E85-EABC216A0BAF}" type="presParOf" srcId="{F78684D6-1172-9C49-92FC-E0B4D919DF1E}" destId="{7C7D21B1-B8FE-9848-88D6-5FA439410C57}" srcOrd="8" destOrd="0" presId="urn:microsoft.com/office/officeart/2005/8/layout/orgChart1"/>
    <dgm:cxn modelId="{FB7B229E-D3EB-A24A-8A0A-062A804533C1}" type="presParOf" srcId="{F78684D6-1172-9C49-92FC-E0B4D919DF1E}" destId="{D8F274A5-784B-4D46-8F5A-800C731806EA}" srcOrd="9" destOrd="0" presId="urn:microsoft.com/office/officeart/2005/8/layout/orgChart1"/>
    <dgm:cxn modelId="{97BEAAC6-3D25-5945-BF6B-7DBB8654ED68}" type="presParOf" srcId="{D8F274A5-784B-4D46-8F5A-800C731806EA}" destId="{8E229A7F-0CDA-9240-A012-8841BC431419}" srcOrd="0" destOrd="0" presId="urn:microsoft.com/office/officeart/2005/8/layout/orgChart1"/>
    <dgm:cxn modelId="{2BBAB567-1927-2F46-B599-E23BBAAC50C6}" type="presParOf" srcId="{8E229A7F-0CDA-9240-A012-8841BC431419}" destId="{F4DA113B-AE82-524E-AAC3-C664F32E99AC}" srcOrd="0" destOrd="0" presId="urn:microsoft.com/office/officeart/2005/8/layout/orgChart1"/>
    <dgm:cxn modelId="{7DAD0606-B451-9A42-994D-CA5A4BD6579E}" type="presParOf" srcId="{8E229A7F-0CDA-9240-A012-8841BC431419}" destId="{465ACA0E-C639-354D-A2BF-69F007BA5FC7}" srcOrd="1" destOrd="0" presId="urn:microsoft.com/office/officeart/2005/8/layout/orgChart1"/>
    <dgm:cxn modelId="{1D034665-CF51-B144-B694-1B72742F5737}" type="presParOf" srcId="{D8F274A5-784B-4D46-8F5A-800C731806EA}" destId="{15E1E0DA-CBFB-6C49-899C-C5689D66FCE3}" srcOrd="1" destOrd="0" presId="urn:microsoft.com/office/officeart/2005/8/layout/orgChart1"/>
    <dgm:cxn modelId="{C4720E95-0F7A-1C4A-845B-E091EA720015}" type="presParOf" srcId="{D8F274A5-784B-4D46-8F5A-800C731806EA}" destId="{D5102F8C-CA2A-4444-8A7F-27D324CF6AA7}" srcOrd="2" destOrd="0" presId="urn:microsoft.com/office/officeart/2005/8/layout/orgChart1"/>
    <dgm:cxn modelId="{AC8BABE3-6E20-9041-AEE4-54D78570747A}" type="presParOf" srcId="{F78684D6-1172-9C49-92FC-E0B4D919DF1E}" destId="{62D08049-B390-B54D-B05D-1270BB511FD7}" srcOrd="10" destOrd="0" presId="urn:microsoft.com/office/officeart/2005/8/layout/orgChart1"/>
    <dgm:cxn modelId="{45F0D59D-BF68-804C-8C5B-44D9CF7FCB31}" type="presParOf" srcId="{F78684D6-1172-9C49-92FC-E0B4D919DF1E}" destId="{23060E8F-6A44-E94D-88DE-9AC1AC5C273B}" srcOrd="11" destOrd="0" presId="urn:microsoft.com/office/officeart/2005/8/layout/orgChart1"/>
    <dgm:cxn modelId="{C6DEB767-2312-CA48-88F4-A56033655282}" type="presParOf" srcId="{23060E8F-6A44-E94D-88DE-9AC1AC5C273B}" destId="{E3367819-B348-6D49-8518-0F572D342C22}" srcOrd="0" destOrd="0" presId="urn:microsoft.com/office/officeart/2005/8/layout/orgChart1"/>
    <dgm:cxn modelId="{515D2CCC-4E34-4342-A75E-5D5EA819DD15}" type="presParOf" srcId="{E3367819-B348-6D49-8518-0F572D342C22}" destId="{8F7791AF-B562-AF44-A5D3-9E0835F3B0A5}" srcOrd="0" destOrd="0" presId="urn:microsoft.com/office/officeart/2005/8/layout/orgChart1"/>
    <dgm:cxn modelId="{EFEE8685-2ABD-B34A-A55C-52446436656D}" type="presParOf" srcId="{E3367819-B348-6D49-8518-0F572D342C22}" destId="{2ABAA33A-041A-0E49-9085-497CAC2C6BBD}" srcOrd="1" destOrd="0" presId="urn:microsoft.com/office/officeart/2005/8/layout/orgChart1"/>
    <dgm:cxn modelId="{532F33AE-DC42-1441-81BB-ABFD39F6A85A}" type="presParOf" srcId="{23060E8F-6A44-E94D-88DE-9AC1AC5C273B}" destId="{B2024E6C-783F-6147-81D9-3A8544E374B8}" srcOrd="1" destOrd="0" presId="urn:microsoft.com/office/officeart/2005/8/layout/orgChart1"/>
    <dgm:cxn modelId="{A8FFE7B8-53AB-7E47-8581-E4D828C9C144}" type="presParOf" srcId="{23060E8F-6A44-E94D-88DE-9AC1AC5C273B}" destId="{5B00315B-1D53-B943-871A-E4FF40AB757A}" srcOrd="2" destOrd="0" presId="urn:microsoft.com/office/officeart/2005/8/layout/orgChart1"/>
    <dgm:cxn modelId="{6BF57993-C0C6-EF4D-A665-34CAFFD70416}" type="presParOf" srcId="{F78684D6-1172-9C49-92FC-E0B4D919DF1E}" destId="{2F446BD0-06BD-A74E-9FAF-704EC511A951}" srcOrd="12" destOrd="0" presId="urn:microsoft.com/office/officeart/2005/8/layout/orgChart1"/>
    <dgm:cxn modelId="{EC27456D-0130-C846-935E-0F7778A1F31D}" type="presParOf" srcId="{F78684D6-1172-9C49-92FC-E0B4D919DF1E}" destId="{B9F30589-94AA-3B42-981D-B0226CB60050}" srcOrd="13" destOrd="0" presId="urn:microsoft.com/office/officeart/2005/8/layout/orgChart1"/>
    <dgm:cxn modelId="{B11D0A1F-FBF6-C340-9D7D-F686737E2E68}" type="presParOf" srcId="{B9F30589-94AA-3B42-981D-B0226CB60050}" destId="{9376ED34-F6E4-6B4D-A844-D4CF426F3DC5}" srcOrd="0" destOrd="0" presId="urn:microsoft.com/office/officeart/2005/8/layout/orgChart1"/>
    <dgm:cxn modelId="{C461AEEB-0D97-2E44-8A70-8E19AF5987D2}" type="presParOf" srcId="{9376ED34-F6E4-6B4D-A844-D4CF426F3DC5}" destId="{98DC9C42-DB1D-AE44-93B4-4B24A47B3DF0}" srcOrd="0" destOrd="0" presId="urn:microsoft.com/office/officeart/2005/8/layout/orgChart1"/>
    <dgm:cxn modelId="{734F1749-8825-C24C-895E-77BB11E9EF9D}" type="presParOf" srcId="{9376ED34-F6E4-6B4D-A844-D4CF426F3DC5}" destId="{62BC3E71-68A7-D242-A307-2505F071704E}" srcOrd="1" destOrd="0" presId="urn:microsoft.com/office/officeart/2005/8/layout/orgChart1"/>
    <dgm:cxn modelId="{56E17BC1-8F06-C24F-95DE-2DCA60FBC4BC}" type="presParOf" srcId="{B9F30589-94AA-3B42-981D-B0226CB60050}" destId="{9419CD2A-3E2A-EE4E-B4D3-BD46CB60E156}" srcOrd="1" destOrd="0" presId="urn:microsoft.com/office/officeart/2005/8/layout/orgChart1"/>
    <dgm:cxn modelId="{DE06402F-5677-1F40-8E6E-DBF8D9866605}" type="presParOf" srcId="{B9F30589-94AA-3B42-981D-B0226CB60050}" destId="{E4758D81-6708-5649-85D9-AF71E31310CF}" srcOrd="2" destOrd="0" presId="urn:microsoft.com/office/officeart/2005/8/layout/orgChart1"/>
    <dgm:cxn modelId="{EF36926C-DDF4-6948-9F3A-56DB01A8DED0}" type="presParOf" srcId="{230C7593-294C-6F4C-AD54-23C670C58A7F}" destId="{249B1D7B-0263-3943-A168-97417FE05CF4}" srcOrd="2" destOrd="0" presId="urn:microsoft.com/office/officeart/2005/8/layout/orgChart1"/>
    <dgm:cxn modelId="{4524EF52-11D6-1942-98C1-09003CDA15E6}" type="presParOf" srcId="{171A6BCF-F99C-404B-949C-C2197C53C14F}" destId="{A5AD726F-19B8-D449-B4DD-FD540E87877E}" srcOrd="2" destOrd="0" presId="urn:microsoft.com/office/officeart/2005/8/layout/orgChart1"/>
    <dgm:cxn modelId="{1260CAE1-A606-2947-9451-9A77A3BE50ED}" type="presParOf" srcId="{171A6BCF-F99C-404B-949C-C2197C53C14F}" destId="{8473126F-0B5F-AC44-9925-A91873DE87B0}" srcOrd="3" destOrd="0" presId="urn:microsoft.com/office/officeart/2005/8/layout/orgChart1"/>
    <dgm:cxn modelId="{D41F3FF3-3F99-AA4A-B203-2675FD08C960}" type="presParOf" srcId="{8473126F-0B5F-AC44-9925-A91873DE87B0}" destId="{20B0451C-C575-D245-B45C-014CF2602478}" srcOrd="0" destOrd="0" presId="urn:microsoft.com/office/officeart/2005/8/layout/orgChart1"/>
    <dgm:cxn modelId="{D5EF96BE-8D2B-DA47-95B1-F4D8F318A8FC}" type="presParOf" srcId="{20B0451C-C575-D245-B45C-014CF2602478}" destId="{DF5BE6F6-97C6-FB46-AFC3-137F8AD55311}" srcOrd="0" destOrd="0" presId="urn:microsoft.com/office/officeart/2005/8/layout/orgChart1"/>
    <dgm:cxn modelId="{E5295A01-C437-F240-AFEE-16C57691A6C9}" type="presParOf" srcId="{20B0451C-C575-D245-B45C-014CF2602478}" destId="{A40A138D-C14C-B24D-B582-BA87C6463F52}" srcOrd="1" destOrd="0" presId="urn:microsoft.com/office/officeart/2005/8/layout/orgChart1"/>
    <dgm:cxn modelId="{F6C3F649-08EC-B747-86D8-5E68026EF55E}" type="presParOf" srcId="{8473126F-0B5F-AC44-9925-A91873DE87B0}" destId="{1B2A2FE5-0580-7B42-B363-E96410C20D4A}" srcOrd="1" destOrd="0" presId="urn:microsoft.com/office/officeart/2005/8/layout/orgChart1"/>
    <dgm:cxn modelId="{5450332A-7D1C-F349-8302-74841575CEA4}" type="presParOf" srcId="{1B2A2FE5-0580-7B42-B363-E96410C20D4A}" destId="{944E6723-A2A8-8145-A6FE-5572B3F0D9A7}" srcOrd="0" destOrd="0" presId="urn:microsoft.com/office/officeart/2005/8/layout/orgChart1"/>
    <dgm:cxn modelId="{C42FAB3F-EC17-A249-963F-28CBC1A99D6C}" type="presParOf" srcId="{1B2A2FE5-0580-7B42-B363-E96410C20D4A}" destId="{77FEE0FD-63EE-804B-9627-2308A5BE498F}" srcOrd="1" destOrd="0" presId="urn:microsoft.com/office/officeart/2005/8/layout/orgChart1"/>
    <dgm:cxn modelId="{7D714E6F-9DDD-2647-B3CD-6EFF4F089034}" type="presParOf" srcId="{77FEE0FD-63EE-804B-9627-2308A5BE498F}" destId="{707F9497-FD99-7749-8ED5-392D83618109}" srcOrd="0" destOrd="0" presId="urn:microsoft.com/office/officeart/2005/8/layout/orgChart1"/>
    <dgm:cxn modelId="{92A413E3-2578-AF4D-90BB-CD080BC9C9A3}" type="presParOf" srcId="{707F9497-FD99-7749-8ED5-392D83618109}" destId="{9635E244-9DA3-A642-914C-F17CA1E2CF86}" srcOrd="0" destOrd="0" presId="urn:microsoft.com/office/officeart/2005/8/layout/orgChart1"/>
    <dgm:cxn modelId="{0841767E-DE2D-EA43-BEB5-F4CD30C47F9E}" type="presParOf" srcId="{707F9497-FD99-7749-8ED5-392D83618109}" destId="{9B1A91B7-A521-1C4D-90D9-F0B88D4ED099}" srcOrd="1" destOrd="0" presId="urn:microsoft.com/office/officeart/2005/8/layout/orgChart1"/>
    <dgm:cxn modelId="{1B5FF363-B24C-CA4A-9365-3A8E1696AF7F}" type="presParOf" srcId="{77FEE0FD-63EE-804B-9627-2308A5BE498F}" destId="{B6A176AB-B610-844F-AAB5-151E45A61A57}" srcOrd="1" destOrd="0" presId="urn:microsoft.com/office/officeart/2005/8/layout/orgChart1"/>
    <dgm:cxn modelId="{35D24865-044D-334B-8A44-8BD5696DF72F}" type="presParOf" srcId="{77FEE0FD-63EE-804B-9627-2308A5BE498F}" destId="{01DA23B3-2C2A-744C-BA97-8CFDEFC0AF9C}" srcOrd="2" destOrd="0" presId="urn:microsoft.com/office/officeart/2005/8/layout/orgChart1"/>
    <dgm:cxn modelId="{C25670EC-315B-FE4C-A397-153EE2FECBBD}" type="presParOf" srcId="{1B2A2FE5-0580-7B42-B363-E96410C20D4A}" destId="{4BC2581B-AA2C-8043-84C6-7E99EA2B3545}" srcOrd="2" destOrd="0" presId="urn:microsoft.com/office/officeart/2005/8/layout/orgChart1"/>
    <dgm:cxn modelId="{04D2C582-FC43-6D4C-9A5B-BC7353CE0384}" type="presParOf" srcId="{1B2A2FE5-0580-7B42-B363-E96410C20D4A}" destId="{4A403E90-5F9C-804D-BB29-BB48A5357320}" srcOrd="3" destOrd="0" presId="urn:microsoft.com/office/officeart/2005/8/layout/orgChart1"/>
    <dgm:cxn modelId="{565969B0-4F27-2B40-A8FE-81BBF16748DE}" type="presParOf" srcId="{4A403E90-5F9C-804D-BB29-BB48A5357320}" destId="{674CF76B-FEA1-5040-8303-B7F3CB645D7C}" srcOrd="0" destOrd="0" presId="urn:microsoft.com/office/officeart/2005/8/layout/orgChart1"/>
    <dgm:cxn modelId="{ABEFD88A-7F5C-0540-8C71-6F0C6B249FD2}" type="presParOf" srcId="{674CF76B-FEA1-5040-8303-B7F3CB645D7C}" destId="{69CDC33E-93AD-CB42-8882-9651C1A1C8A4}" srcOrd="0" destOrd="0" presId="urn:microsoft.com/office/officeart/2005/8/layout/orgChart1"/>
    <dgm:cxn modelId="{F0FC375A-3EF5-334D-B6A5-82EF58DC131C}" type="presParOf" srcId="{674CF76B-FEA1-5040-8303-B7F3CB645D7C}" destId="{3A5A4077-9152-C44F-BFDF-65B13FCB3DCC}" srcOrd="1" destOrd="0" presId="urn:microsoft.com/office/officeart/2005/8/layout/orgChart1"/>
    <dgm:cxn modelId="{C6E09C77-76A2-A548-B834-44F51BA29E54}" type="presParOf" srcId="{4A403E90-5F9C-804D-BB29-BB48A5357320}" destId="{71289901-7385-DC4F-A2BC-C5698ADABD5A}" srcOrd="1" destOrd="0" presId="urn:microsoft.com/office/officeart/2005/8/layout/orgChart1"/>
    <dgm:cxn modelId="{83FA3616-D156-A943-8053-7633C0F9E856}" type="presParOf" srcId="{4A403E90-5F9C-804D-BB29-BB48A5357320}" destId="{DFCEE172-0625-6140-94B3-EEC9BF17653C}" srcOrd="2" destOrd="0" presId="urn:microsoft.com/office/officeart/2005/8/layout/orgChart1"/>
    <dgm:cxn modelId="{0301545E-CED6-1941-A74C-E20D60D36A4A}" type="presParOf" srcId="{1B2A2FE5-0580-7B42-B363-E96410C20D4A}" destId="{E819C492-2A76-BA40-B0A2-68E7CE94D0F9}" srcOrd="4" destOrd="0" presId="urn:microsoft.com/office/officeart/2005/8/layout/orgChart1"/>
    <dgm:cxn modelId="{71DA67BA-C9D0-6044-940D-7D752745FC89}" type="presParOf" srcId="{1B2A2FE5-0580-7B42-B363-E96410C20D4A}" destId="{7EE2CD4A-C565-3348-AAEF-793AE550A7D1}" srcOrd="5" destOrd="0" presId="urn:microsoft.com/office/officeart/2005/8/layout/orgChart1"/>
    <dgm:cxn modelId="{A9C86F69-A585-2347-B3F4-70A73677056C}" type="presParOf" srcId="{7EE2CD4A-C565-3348-AAEF-793AE550A7D1}" destId="{1FA8FB72-C6D1-114D-9DCD-BC2D59A3275D}" srcOrd="0" destOrd="0" presId="urn:microsoft.com/office/officeart/2005/8/layout/orgChart1"/>
    <dgm:cxn modelId="{623CC81E-6DAE-9649-8504-820EABFCF624}" type="presParOf" srcId="{1FA8FB72-C6D1-114D-9DCD-BC2D59A3275D}" destId="{4000F6AC-B944-5042-8D6B-31ABBD13F57B}" srcOrd="0" destOrd="0" presId="urn:microsoft.com/office/officeart/2005/8/layout/orgChart1"/>
    <dgm:cxn modelId="{9A6A68DC-EC26-EC4E-839E-7737EC84CDBD}" type="presParOf" srcId="{1FA8FB72-C6D1-114D-9DCD-BC2D59A3275D}" destId="{17F0C005-5951-AE4A-BBDF-795F8278AF8B}" srcOrd="1" destOrd="0" presId="urn:microsoft.com/office/officeart/2005/8/layout/orgChart1"/>
    <dgm:cxn modelId="{E8506407-3360-F546-BA92-D9FA2DB9016E}" type="presParOf" srcId="{7EE2CD4A-C565-3348-AAEF-793AE550A7D1}" destId="{28B1A6D2-6651-4E47-BF16-6BA9FD2B1183}" srcOrd="1" destOrd="0" presId="urn:microsoft.com/office/officeart/2005/8/layout/orgChart1"/>
    <dgm:cxn modelId="{0357F8E5-0ECC-184A-BBC6-031A314CA73A}" type="presParOf" srcId="{7EE2CD4A-C565-3348-AAEF-793AE550A7D1}" destId="{20CEFA41-8C74-4D43-8839-88946F1225EF}" srcOrd="2" destOrd="0" presId="urn:microsoft.com/office/officeart/2005/8/layout/orgChart1"/>
    <dgm:cxn modelId="{E071001B-D099-FB43-B2C7-4EE9D1211DA3}" type="presParOf" srcId="{1B2A2FE5-0580-7B42-B363-E96410C20D4A}" destId="{80F878F0-ABCF-FD41-863D-C0E2A8511DEC}" srcOrd="6" destOrd="0" presId="urn:microsoft.com/office/officeart/2005/8/layout/orgChart1"/>
    <dgm:cxn modelId="{6BE1A631-C615-C743-A458-2201C57A226A}" type="presParOf" srcId="{1B2A2FE5-0580-7B42-B363-E96410C20D4A}" destId="{23D47FCE-6E4B-B048-B2E5-0960D83FCF7D}" srcOrd="7" destOrd="0" presId="urn:microsoft.com/office/officeart/2005/8/layout/orgChart1"/>
    <dgm:cxn modelId="{C73E8068-27B0-2940-AD02-B29D87A09593}" type="presParOf" srcId="{23D47FCE-6E4B-B048-B2E5-0960D83FCF7D}" destId="{39DED7B1-D6E0-8844-9857-E2A7C3F808EC}" srcOrd="0" destOrd="0" presId="urn:microsoft.com/office/officeart/2005/8/layout/orgChart1"/>
    <dgm:cxn modelId="{D7B2FE7A-7483-AA47-A23A-B35F7042EED4}" type="presParOf" srcId="{39DED7B1-D6E0-8844-9857-E2A7C3F808EC}" destId="{93AEE1A1-0DDE-F447-A467-EF57727CC249}" srcOrd="0" destOrd="0" presId="urn:microsoft.com/office/officeart/2005/8/layout/orgChart1"/>
    <dgm:cxn modelId="{C7395C26-7374-074D-A845-C71EB3A42125}" type="presParOf" srcId="{39DED7B1-D6E0-8844-9857-E2A7C3F808EC}" destId="{FCC4F7E0-3C7F-EC4F-8C46-F9BAD89D0C2F}" srcOrd="1" destOrd="0" presId="urn:microsoft.com/office/officeart/2005/8/layout/orgChart1"/>
    <dgm:cxn modelId="{D69A9F2B-C16C-334F-8B34-706C63CAE98D}" type="presParOf" srcId="{23D47FCE-6E4B-B048-B2E5-0960D83FCF7D}" destId="{50ADFD06-84BA-EA45-A491-002ECD541B2A}" srcOrd="1" destOrd="0" presId="urn:microsoft.com/office/officeart/2005/8/layout/orgChart1"/>
    <dgm:cxn modelId="{9A15879C-6AD1-184C-A48E-9B3CFB347872}" type="presParOf" srcId="{23D47FCE-6E4B-B048-B2E5-0960D83FCF7D}" destId="{B3F3BC01-8F65-0F49-9048-40ACF2D3D308}" srcOrd="2" destOrd="0" presId="urn:microsoft.com/office/officeart/2005/8/layout/orgChart1"/>
    <dgm:cxn modelId="{5C94C4AA-D842-A14C-89BE-812E8E11D360}" type="presParOf" srcId="{8473126F-0B5F-AC44-9925-A91873DE87B0}" destId="{209C332B-A240-0D4C-BEB0-0FCAA6F7FFDB}" srcOrd="2" destOrd="0" presId="urn:microsoft.com/office/officeart/2005/8/layout/orgChart1"/>
    <dgm:cxn modelId="{CE1B284F-28D4-B94D-B077-3568E2EBA9C6}" type="presParOf" srcId="{3DB882CD-6598-9040-B85C-1A83D378084F}" destId="{CEFBB94F-9E4A-DC4F-8545-3409BC15EBC6}" srcOrd="2" destOrd="0" presId="urn:microsoft.com/office/officeart/2005/8/layout/orgChart1"/>
    <dgm:cxn modelId="{E1DD05B6-A9C4-324D-A89E-F0A566A1A15A}" type="presParOf" srcId="{B878A005-2C2F-0F46-9C8F-060DAD329D78}" destId="{DBE3CBCD-F73E-1A44-8FD8-6AD63C2A8B7D}" srcOrd="4" destOrd="0" presId="urn:microsoft.com/office/officeart/2005/8/layout/orgChart1"/>
    <dgm:cxn modelId="{ABA37D0F-0A97-824D-91BB-4CD5E148702B}" type="presParOf" srcId="{B878A005-2C2F-0F46-9C8F-060DAD329D78}" destId="{388D79DE-0005-204E-AA80-C9FEAA2EB98D}" srcOrd="5" destOrd="0" presId="urn:microsoft.com/office/officeart/2005/8/layout/orgChart1"/>
    <dgm:cxn modelId="{1D8A1B7D-E457-3949-965F-EE145D59A8A0}" type="presParOf" srcId="{388D79DE-0005-204E-AA80-C9FEAA2EB98D}" destId="{988E049A-A67C-8E40-B0DE-703A2D0211F9}" srcOrd="0" destOrd="0" presId="urn:microsoft.com/office/officeart/2005/8/layout/orgChart1"/>
    <dgm:cxn modelId="{E9746F71-3D44-AB4B-9496-5DDE75EEDAE4}" type="presParOf" srcId="{988E049A-A67C-8E40-B0DE-703A2D0211F9}" destId="{59027BE4-1E27-D641-96AB-D1A0E87978FE}" srcOrd="0" destOrd="0" presId="urn:microsoft.com/office/officeart/2005/8/layout/orgChart1"/>
    <dgm:cxn modelId="{1D2A898C-C5E5-1643-ACDE-087C6380EF9B}" type="presParOf" srcId="{988E049A-A67C-8E40-B0DE-703A2D0211F9}" destId="{EBB2E77A-26A3-8D4B-9C56-E3F2BF12F0A2}" srcOrd="1" destOrd="0" presId="urn:microsoft.com/office/officeart/2005/8/layout/orgChart1"/>
    <dgm:cxn modelId="{B1557835-B5A7-7044-A832-C923E742E245}" type="presParOf" srcId="{388D79DE-0005-204E-AA80-C9FEAA2EB98D}" destId="{CFBC5BFB-7337-964B-8691-81BEC21337DD}" srcOrd="1" destOrd="0" presId="urn:microsoft.com/office/officeart/2005/8/layout/orgChart1"/>
    <dgm:cxn modelId="{8D755D8E-01E0-444D-B02A-38F2AC3D3F4A}" type="presParOf" srcId="{CFBC5BFB-7337-964B-8691-81BEC21337DD}" destId="{4710E44F-48F3-6447-A9B3-D0FD696FBB54}" srcOrd="0" destOrd="0" presId="urn:microsoft.com/office/officeart/2005/8/layout/orgChart1"/>
    <dgm:cxn modelId="{C8B90B94-7981-1B43-B59F-F5B066BF7AEE}" type="presParOf" srcId="{CFBC5BFB-7337-964B-8691-81BEC21337DD}" destId="{FC102227-85AC-584D-ABB5-9963556ADDAE}" srcOrd="1" destOrd="0" presId="urn:microsoft.com/office/officeart/2005/8/layout/orgChart1"/>
    <dgm:cxn modelId="{36A4B991-CDEE-EB43-801E-A893AF82C589}" type="presParOf" srcId="{FC102227-85AC-584D-ABB5-9963556ADDAE}" destId="{EBB41C22-0015-194B-9CC2-823EB8FB99A9}" srcOrd="0" destOrd="0" presId="urn:microsoft.com/office/officeart/2005/8/layout/orgChart1"/>
    <dgm:cxn modelId="{71157F8A-0ABC-CF4C-AFE5-858464A8EF70}" type="presParOf" srcId="{EBB41C22-0015-194B-9CC2-823EB8FB99A9}" destId="{F0B3AAE9-7452-904B-A873-D4A1FFF0F927}" srcOrd="0" destOrd="0" presId="urn:microsoft.com/office/officeart/2005/8/layout/orgChart1"/>
    <dgm:cxn modelId="{5165FA10-97F1-234B-AE1C-70D12EAB3B9A}" type="presParOf" srcId="{EBB41C22-0015-194B-9CC2-823EB8FB99A9}" destId="{7934548A-02E0-5F44-8637-232FB9CD6758}" srcOrd="1" destOrd="0" presId="urn:microsoft.com/office/officeart/2005/8/layout/orgChart1"/>
    <dgm:cxn modelId="{FDC07BBB-311B-A74F-85DD-D94F8FF3B507}" type="presParOf" srcId="{FC102227-85AC-584D-ABB5-9963556ADDAE}" destId="{42DE7E83-E602-324C-9A17-C4CEDE4B0D91}" srcOrd="1" destOrd="0" presId="urn:microsoft.com/office/officeart/2005/8/layout/orgChart1"/>
    <dgm:cxn modelId="{4D96579D-F95D-9449-B6F0-3EF1F89EE418}" type="presParOf" srcId="{42DE7E83-E602-324C-9A17-C4CEDE4B0D91}" destId="{D5CFE4A7-4441-0A4E-A8D6-A982BD9C9E02}" srcOrd="0" destOrd="0" presId="urn:microsoft.com/office/officeart/2005/8/layout/orgChart1"/>
    <dgm:cxn modelId="{829FFD2C-88A0-0D4F-9FAD-B29237A2A163}" type="presParOf" srcId="{42DE7E83-E602-324C-9A17-C4CEDE4B0D91}" destId="{5AD837C0-5215-9B4E-9EBA-8A1EEF835B21}" srcOrd="1" destOrd="0" presId="urn:microsoft.com/office/officeart/2005/8/layout/orgChart1"/>
    <dgm:cxn modelId="{66EF28E4-C37E-4140-AA03-7635305D619D}" type="presParOf" srcId="{5AD837C0-5215-9B4E-9EBA-8A1EEF835B21}" destId="{567E6139-D053-B640-9515-46CFFDBCC87D}" srcOrd="0" destOrd="0" presId="urn:microsoft.com/office/officeart/2005/8/layout/orgChart1"/>
    <dgm:cxn modelId="{96F25B2D-DA04-1C47-945E-58DF86C14F95}" type="presParOf" srcId="{567E6139-D053-B640-9515-46CFFDBCC87D}" destId="{AE0A8AA2-39CD-6648-9E36-DC5428EBF015}" srcOrd="0" destOrd="0" presId="urn:microsoft.com/office/officeart/2005/8/layout/orgChart1"/>
    <dgm:cxn modelId="{964AF070-7910-9448-AD44-C59945F9B00B}" type="presParOf" srcId="{567E6139-D053-B640-9515-46CFFDBCC87D}" destId="{E146FCAB-9FB7-7A4D-ABAA-5D5DE8DC28DD}" srcOrd="1" destOrd="0" presId="urn:microsoft.com/office/officeart/2005/8/layout/orgChart1"/>
    <dgm:cxn modelId="{7E7E8027-1F13-EB4E-9F25-8D2CCA5D922A}" type="presParOf" srcId="{5AD837C0-5215-9B4E-9EBA-8A1EEF835B21}" destId="{CFF783AE-E5FB-2141-9560-8DC0D841F335}" srcOrd="1" destOrd="0" presId="urn:microsoft.com/office/officeart/2005/8/layout/orgChart1"/>
    <dgm:cxn modelId="{1EF7418D-FF90-2B44-82B6-2AB4D79D173C}" type="presParOf" srcId="{5AD837C0-5215-9B4E-9EBA-8A1EEF835B21}" destId="{3EB39845-41B0-334F-ACF0-12785DF06DF0}" srcOrd="2" destOrd="0" presId="urn:microsoft.com/office/officeart/2005/8/layout/orgChart1"/>
    <dgm:cxn modelId="{8D12251F-31D7-3B4C-B986-DDB867A83CB8}" type="presParOf" srcId="{42DE7E83-E602-324C-9A17-C4CEDE4B0D91}" destId="{D522B1B9-DD26-494C-B7C1-54468213FE1B}" srcOrd="2" destOrd="0" presId="urn:microsoft.com/office/officeart/2005/8/layout/orgChart1"/>
    <dgm:cxn modelId="{C84234C7-DD08-7B47-8539-7367A7D13B9E}" type="presParOf" srcId="{42DE7E83-E602-324C-9A17-C4CEDE4B0D91}" destId="{C8593457-1BD5-F14E-BD1C-A46526E7C7CA}" srcOrd="3" destOrd="0" presId="urn:microsoft.com/office/officeart/2005/8/layout/orgChart1"/>
    <dgm:cxn modelId="{00D3B47C-0744-C745-A0FF-10417ACF7F02}" type="presParOf" srcId="{C8593457-1BD5-F14E-BD1C-A46526E7C7CA}" destId="{FB6110CA-4BF3-5442-94B9-74B9EEA2BB89}" srcOrd="0" destOrd="0" presId="urn:microsoft.com/office/officeart/2005/8/layout/orgChart1"/>
    <dgm:cxn modelId="{F006BDC1-C9EA-9B45-8A29-85B87F4F19FC}" type="presParOf" srcId="{FB6110CA-4BF3-5442-94B9-74B9EEA2BB89}" destId="{050F8FDF-71EF-DA40-BCD6-5A4E49FE84FF}" srcOrd="0" destOrd="0" presId="urn:microsoft.com/office/officeart/2005/8/layout/orgChart1"/>
    <dgm:cxn modelId="{A607DEB2-5F8F-5148-BEAA-94E89EF3B48A}" type="presParOf" srcId="{FB6110CA-4BF3-5442-94B9-74B9EEA2BB89}" destId="{392D8C67-BCDC-1F4F-BBC7-1991D7B60D84}" srcOrd="1" destOrd="0" presId="urn:microsoft.com/office/officeart/2005/8/layout/orgChart1"/>
    <dgm:cxn modelId="{D23C6C07-23DA-9248-AA91-DD50F4831865}" type="presParOf" srcId="{C8593457-1BD5-F14E-BD1C-A46526E7C7CA}" destId="{394893FA-C6B3-3447-A75C-0D84BE4BDA6F}" srcOrd="1" destOrd="0" presId="urn:microsoft.com/office/officeart/2005/8/layout/orgChart1"/>
    <dgm:cxn modelId="{AE7EFF4D-42D7-3D40-962C-1622B80E1FB1}" type="presParOf" srcId="{C8593457-1BD5-F14E-BD1C-A46526E7C7CA}" destId="{5E77D107-7B41-5741-8253-44FB9C55BBFF}" srcOrd="2" destOrd="0" presId="urn:microsoft.com/office/officeart/2005/8/layout/orgChart1"/>
    <dgm:cxn modelId="{A2450ED7-7CBD-8F41-94DC-7B0C0F0F8E58}" type="presParOf" srcId="{FC102227-85AC-584D-ABB5-9963556ADDAE}" destId="{43A2E5C4-2A21-434E-BCC7-EAAF5C0A1931}" srcOrd="2" destOrd="0" presId="urn:microsoft.com/office/officeart/2005/8/layout/orgChart1"/>
    <dgm:cxn modelId="{1F2FDAB0-0D0A-B148-B0FA-01ABDE87A485}" type="presParOf" srcId="{CFBC5BFB-7337-964B-8691-81BEC21337DD}" destId="{A418CB08-0B84-724B-867E-61058E9E9CE9}" srcOrd="2" destOrd="0" presId="urn:microsoft.com/office/officeart/2005/8/layout/orgChart1"/>
    <dgm:cxn modelId="{E86C7B46-B478-CD49-9EAF-E82CEF55D5C4}" type="presParOf" srcId="{CFBC5BFB-7337-964B-8691-81BEC21337DD}" destId="{0DBF6F6F-75DC-BB49-9F09-0C853E431376}" srcOrd="3" destOrd="0" presId="urn:microsoft.com/office/officeart/2005/8/layout/orgChart1"/>
    <dgm:cxn modelId="{E7B32725-08FA-6D4D-A6F0-C8FDD153642E}" type="presParOf" srcId="{0DBF6F6F-75DC-BB49-9F09-0C853E431376}" destId="{4AA1ADEF-BDCA-0640-8567-6C8D7D542891}" srcOrd="0" destOrd="0" presId="urn:microsoft.com/office/officeart/2005/8/layout/orgChart1"/>
    <dgm:cxn modelId="{83E9C4FC-433B-5B41-9B4A-7EE6DF066567}" type="presParOf" srcId="{4AA1ADEF-BDCA-0640-8567-6C8D7D542891}" destId="{13B4C573-5DEE-AC48-91BF-1A964C68D921}" srcOrd="0" destOrd="0" presId="urn:microsoft.com/office/officeart/2005/8/layout/orgChart1"/>
    <dgm:cxn modelId="{16DC6F5A-8D4B-B147-AB02-4645957252AF}" type="presParOf" srcId="{4AA1ADEF-BDCA-0640-8567-6C8D7D542891}" destId="{DD8710FD-3B47-CB49-A1D5-84B57F21BCED}" srcOrd="1" destOrd="0" presId="urn:microsoft.com/office/officeart/2005/8/layout/orgChart1"/>
    <dgm:cxn modelId="{0DBBCC02-A504-EE4F-B285-AA9E0B5C7D50}" type="presParOf" srcId="{0DBF6F6F-75DC-BB49-9F09-0C853E431376}" destId="{04861C07-736E-AB46-BC7A-5067C758FF50}" srcOrd="1" destOrd="0" presId="urn:microsoft.com/office/officeart/2005/8/layout/orgChart1"/>
    <dgm:cxn modelId="{F63FCDA9-E7CE-7946-A97C-2FE8DDD2E19D}" type="presParOf" srcId="{04861C07-736E-AB46-BC7A-5067C758FF50}" destId="{86E9C98B-3D88-CF4E-B982-4EC174FE4C80}" srcOrd="0" destOrd="0" presId="urn:microsoft.com/office/officeart/2005/8/layout/orgChart1"/>
    <dgm:cxn modelId="{E6CFD8AA-6F37-1049-8472-D4D456A6EFD8}" type="presParOf" srcId="{04861C07-736E-AB46-BC7A-5067C758FF50}" destId="{45D3B7AB-FDDA-EC47-BDD5-60D93D17CBF5}" srcOrd="1" destOrd="0" presId="urn:microsoft.com/office/officeart/2005/8/layout/orgChart1"/>
    <dgm:cxn modelId="{40E3EF9C-AB9F-0446-95CE-86561CD3F7EF}" type="presParOf" srcId="{45D3B7AB-FDDA-EC47-BDD5-60D93D17CBF5}" destId="{3CE44BB6-46AD-F64B-9CD2-8BC0222B0D68}" srcOrd="0" destOrd="0" presId="urn:microsoft.com/office/officeart/2005/8/layout/orgChart1"/>
    <dgm:cxn modelId="{2EFAC0CA-4DB7-5F47-9E72-271625E99262}" type="presParOf" srcId="{3CE44BB6-46AD-F64B-9CD2-8BC0222B0D68}" destId="{609DB9FE-7E9D-9F40-971B-911B139BDFC0}" srcOrd="0" destOrd="0" presId="urn:microsoft.com/office/officeart/2005/8/layout/orgChart1"/>
    <dgm:cxn modelId="{A4C59CCC-E970-6D4F-9083-75527EFF512B}" type="presParOf" srcId="{3CE44BB6-46AD-F64B-9CD2-8BC0222B0D68}" destId="{84BFAA1D-316E-FA4F-A610-A93120D0B16B}" srcOrd="1" destOrd="0" presId="urn:microsoft.com/office/officeart/2005/8/layout/orgChart1"/>
    <dgm:cxn modelId="{5484D151-78C3-6C48-A64A-A9388D18DCAE}" type="presParOf" srcId="{45D3B7AB-FDDA-EC47-BDD5-60D93D17CBF5}" destId="{96FC8D38-EEB0-7C4A-B51A-EE6D42C0EF0C}" srcOrd="1" destOrd="0" presId="urn:microsoft.com/office/officeart/2005/8/layout/orgChart1"/>
    <dgm:cxn modelId="{7762FC84-BEBB-FD44-A7C6-42896986AEAB}" type="presParOf" srcId="{45D3B7AB-FDDA-EC47-BDD5-60D93D17CBF5}" destId="{55640F95-6C7C-044E-B8EA-751C11DB6739}" srcOrd="2" destOrd="0" presId="urn:microsoft.com/office/officeart/2005/8/layout/orgChart1"/>
    <dgm:cxn modelId="{F6566057-062D-5140-9749-C7E6566E598B}" type="presParOf" srcId="{04861C07-736E-AB46-BC7A-5067C758FF50}" destId="{4011D860-630D-544E-A352-B40809714D36}" srcOrd="2" destOrd="0" presId="urn:microsoft.com/office/officeart/2005/8/layout/orgChart1"/>
    <dgm:cxn modelId="{632D0EB6-053E-A640-BB07-AFA3940AFD7A}" type="presParOf" srcId="{04861C07-736E-AB46-BC7A-5067C758FF50}" destId="{C7386378-20E0-BD4C-8E88-9CC59DB4F903}" srcOrd="3" destOrd="0" presId="urn:microsoft.com/office/officeart/2005/8/layout/orgChart1"/>
    <dgm:cxn modelId="{7391F47D-7291-474F-8611-5B65FBFE7548}" type="presParOf" srcId="{C7386378-20E0-BD4C-8E88-9CC59DB4F903}" destId="{41EC67D2-CE05-1C4F-9AD2-62E16814F469}" srcOrd="0" destOrd="0" presId="urn:microsoft.com/office/officeart/2005/8/layout/orgChart1"/>
    <dgm:cxn modelId="{9A3E8419-0BCC-154A-9BEF-5A6401A00A7E}" type="presParOf" srcId="{41EC67D2-CE05-1C4F-9AD2-62E16814F469}" destId="{E1E301A2-C682-6942-AD24-C330BD3E72F7}" srcOrd="0" destOrd="0" presId="urn:microsoft.com/office/officeart/2005/8/layout/orgChart1"/>
    <dgm:cxn modelId="{0F23D440-E2FF-A448-A7FE-0323555FECFE}" type="presParOf" srcId="{41EC67D2-CE05-1C4F-9AD2-62E16814F469}" destId="{A3B04B10-6733-EC48-9C77-12B709413340}" srcOrd="1" destOrd="0" presId="urn:microsoft.com/office/officeart/2005/8/layout/orgChart1"/>
    <dgm:cxn modelId="{77A4ABB3-A5B4-C14E-A3DA-911D349BEA90}" type="presParOf" srcId="{C7386378-20E0-BD4C-8E88-9CC59DB4F903}" destId="{E7FD6D4B-121E-5241-AF24-3863F92BCD00}" srcOrd="1" destOrd="0" presId="urn:microsoft.com/office/officeart/2005/8/layout/orgChart1"/>
    <dgm:cxn modelId="{1EBC9414-CEAA-C047-BAE8-474A24D41197}" type="presParOf" srcId="{C7386378-20E0-BD4C-8E88-9CC59DB4F903}" destId="{3E770486-14AB-6E48-81AA-4E3E2F176C3A}" srcOrd="2" destOrd="0" presId="urn:microsoft.com/office/officeart/2005/8/layout/orgChart1"/>
    <dgm:cxn modelId="{A4A027C2-29DD-4746-A741-6E33A3FF55C0}" type="presParOf" srcId="{04861C07-736E-AB46-BC7A-5067C758FF50}" destId="{E1C17FD1-7FEA-1745-AA23-3F10E49EB681}" srcOrd="4" destOrd="0" presId="urn:microsoft.com/office/officeart/2005/8/layout/orgChart1"/>
    <dgm:cxn modelId="{B1B7E75A-7DCD-944D-8B55-2114AABAFAF4}" type="presParOf" srcId="{04861C07-736E-AB46-BC7A-5067C758FF50}" destId="{DA10702E-129A-B345-816E-E1805E21A03C}" srcOrd="5" destOrd="0" presId="urn:microsoft.com/office/officeart/2005/8/layout/orgChart1"/>
    <dgm:cxn modelId="{4350B00D-0FD4-9E48-8FF9-F7B61853CBC4}" type="presParOf" srcId="{DA10702E-129A-B345-816E-E1805E21A03C}" destId="{2F2C572D-32B0-4148-9C9A-78BF57E70A91}" srcOrd="0" destOrd="0" presId="urn:microsoft.com/office/officeart/2005/8/layout/orgChart1"/>
    <dgm:cxn modelId="{5602DA36-74B1-A34A-8085-F1DAD003E1A4}" type="presParOf" srcId="{2F2C572D-32B0-4148-9C9A-78BF57E70A91}" destId="{B040F289-820C-B249-96CC-EAE3B716173E}" srcOrd="0" destOrd="0" presId="urn:microsoft.com/office/officeart/2005/8/layout/orgChart1"/>
    <dgm:cxn modelId="{59F603BA-B1EE-5147-A6AB-8EA5752491D2}" type="presParOf" srcId="{2F2C572D-32B0-4148-9C9A-78BF57E70A91}" destId="{32B93E35-4921-DB4A-AD6A-5C87DE9BC16B}" srcOrd="1" destOrd="0" presId="urn:microsoft.com/office/officeart/2005/8/layout/orgChart1"/>
    <dgm:cxn modelId="{5496BBBA-1805-1E4B-A3EF-9722843C3981}" type="presParOf" srcId="{DA10702E-129A-B345-816E-E1805E21A03C}" destId="{FD849625-26B2-FA4C-885F-7803B992137B}" srcOrd="1" destOrd="0" presId="urn:microsoft.com/office/officeart/2005/8/layout/orgChart1"/>
    <dgm:cxn modelId="{E5FF6171-C6AC-5449-9339-9F51C74F92D0}" type="presParOf" srcId="{DA10702E-129A-B345-816E-E1805E21A03C}" destId="{EF0BCED5-4636-3F44-A2AB-CF2D76ECAED6}" srcOrd="2" destOrd="0" presId="urn:microsoft.com/office/officeart/2005/8/layout/orgChart1"/>
    <dgm:cxn modelId="{C48D5391-0249-B14E-B6EC-7887B45009D4}" type="presParOf" srcId="{04861C07-736E-AB46-BC7A-5067C758FF50}" destId="{21D44D38-DC97-4F47-A7C0-AFB501C5BC37}" srcOrd="6" destOrd="0" presId="urn:microsoft.com/office/officeart/2005/8/layout/orgChart1"/>
    <dgm:cxn modelId="{9ACC5559-A384-0040-8826-41E33EBD7B07}" type="presParOf" srcId="{04861C07-736E-AB46-BC7A-5067C758FF50}" destId="{EB3D1406-1C02-C34B-9503-41756DE27E3D}" srcOrd="7" destOrd="0" presId="urn:microsoft.com/office/officeart/2005/8/layout/orgChart1"/>
    <dgm:cxn modelId="{6F5B5CAB-ECBC-B34B-A45F-007EB5D5E17A}" type="presParOf" srcId="{EB3D1406-1C02-C34B-9503-41756DE27E3D}" destId="{D9B4CE76-3064-8543-A339-C7C5A5650B43}" srcOrd="0" destOrd="0" presId="urn:microsoft.com/office/officeart/2005/8/layout/orgChart1"/>
    <dgm:cxn modelId="{65757142-2E5E-3C4B-9285-60245DCDF720}" type="presParOf" srcId="{D9B4CE76-3064-8543-A339-C7C5A5650B43}" destId="{1C7D7F90-2353-7A4B-B4B2-4F98D8C2A65A}" srcOrd="0" destOrd="0" presId="urn:microsoft.com/office/officeart/2005/8/layout/orgChart1"/>
    <dgm:cxn modelId="{DD73BA12-DFBC-9A40-B7D5-06E07BC31D68}" type="presParOf" srcId="{D9B4CE76-3064-8543-A339-C7C5A5650B43}" destId="{191681E3-20EC-344D-9B80-BA6C3E706D4D}" srcOrd="1" destOrd="0" presId="urn:microsoft.com/office/officeart/2005/8/layout/orgChart1"/>
    <dgm:cxn modelId="{EEF6D43D-54D1-DE43-8B79-0F3864925E84}" type="presParOf" srcId="{EB3D1406-1C02-C34B-9503-41756DE27E3D}" destId="{71E83A7C-8AF7-5345-B83A-684A42DE4E08}" srcOrd="1" destOrd="0" presId="urn:microsoft.com/office/officeart/2005/8/layout/orgChart1"/>
    <dgm:cxn modelId="{D9D7497F-58BD-974A-A55D-64BEE082AC8C}" type="presParOf" srcId="{EB3D1406-1C02-C34B-9503-41756DE27E3D}" destId="{C439778F-6D1C-4B43-B776-681BDADBF9B5}" srcOrd="2" destOrd="0" presId="urn:microsoft.com/office/officeart/2005/8/layout/orgChart1"/>
    <dgm:cxn modelId="{8A006BC6-8EB5-DC49-AC49-8BD57AD89F3F}" type="presParOf" srcId="{0DBF6F6F-75DC-BB49-9F09-0C853E431376}" destId="{8AFEC1F8-DEAB-234F-B3E4-A908586F7531}" srcOrd="2" destOrd="0" presId="urn:microsoft.com/office/officeart/2005/8/layout/orgChart1"/>
    <dgm:cxn modelId="{61117522-0508-0C4A-9B38-A91A035EC39E}" type="presParOf" srcId="{388D79DE-0005-204E-AA80-C9FEAA2EB98D}" destId="{990C6BFE-7326-A14E-B958-8F3C4DFC869C}" srcOrd="2" destOrd="0" presId="urn:microsoft.com/office/officeart/2005/8/layout/orgChart1"/>
    <dgm:cxn modelId="{4F38B1F4-C283-5043-AF1F-2E76DFE1F24A}" type="presParOf" srcId="{597077E8-FFAB-E347-8643-8F32E615B2ED}" destId="{D9766F02-DEE6-744E-8868-1A887F002E4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A44A28-00FC-D849-82B3-78CAD6D757ED}" type="doc">
      <dgm:prSet loTypeId="urn:microsoft.com/office/officeart/2005/8/layout/orgChart1" loCatId="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8B1622C-0713-DA4A-9E93-E2941411C3E7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2400" b="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BF168F04-874A-5742-ACB3-EAC893860CEF}" type="par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8BE56A-DE5E-6341-B1BB-94A2BF0B1EB5}" type="sib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09731DA-5A63-B64F-A4F8-2203C86F94DA}">
      <dgm:prSet phldrT="[Text]" custT="1"/>
      <dgm:spPr>
        <a:solidFill>
          <a:schemeClr val="bg1"/>
        </a:solidFill>
        <a:ln w="57150" cmpd="sng">
          <a:noFill/>
        </a:ln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D3A775E1-A20C-F946-A9B2-3865A382B159}" type="parTrans" cxnId="{C814A696-A47A-C340-9E87-59BE7537155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FEF991-796C-9047-B680-1EEA7289E1E6}" type="sibTrans" cxnId="{C814A696-A47A-C340-9E87-59BE7537155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2D7B84F-950C-5E47-A392-19BBFFD70AD5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5473D3A-D0C4-144C-A07C-9E2F2B97A00D}" type="parTrans" cxnId="{0BFF8AC8-990C-F64E-B757-EB9D7A542AE1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B4E0CD2-FEE3-1847-8B4B-24ED4E06635C}" type="sibTrans" cxnId="{0BFF8AC8-990C-F64E-B757-EB9D7A542AE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EE1FD1B-1651-6B40-94D6-45D387B329D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18DDCF83-2960-6548-B382-B3FEB9C1A807}" type="parTrans" cxnId="{E070E30C-A37F-764B-BDD7-798A75B414A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5D16B70-284A-3F4C-B2CE-92E14218FEA0}" type="sibTrans" cxnId="{E070E30C-A37F-764B-BDD7-798A75B414A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9BB85B4-C4E5-DA4E-A4D2-55E4F19A559F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2443F4D6-6578-FA4A-BA1C-F49486884C06}" type="parTrans" cxnId="{C2DF456B-117E-6549-9E9D-13972A2AA61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0561AD1-C3A9-6447-B1D6-F20B816D47FF}" type="sibTrans" cxnId="{C2DF456B-117E-6549-9E9D-13972A2AA6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177B6CE-3705-2D4D-8C7A-4629F3CE1639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8B293FB-0233-7648-B035-F6F400FF280B}" type="parTrans" cxnId="{03DCD68B-1A99-4042-B0EB-F62F4E470AE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AAAD526-0621-4341-BF3C-AD3EDCE4B4AE}" type="sibTrans" cxnId="{03DCD68B-1A99-4042-B0EB-F62F4E470AE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FD8529-4983-3749-BE9E-66F86844F4EA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6E0A006-ECC5-B041-BA9D-4141E8DE5018}" type="parTrans" cxnId="{73D83259-E42E-244E-AEA8-44F8BD4495B6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88CED18-9655-5E4B-8AF5-A03C52D1D7DC}" type="sibTrans" cxnId="{73D83259-E42E-244E-AEA8-44F8BD4495B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B53EB0E-FBFE-DC45-854B-8DDEBCD3D5CE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540B4BD3-FF41-4B43-BDBD-8FA1CF794C40}" type="parTrans" cxnId="{23854163-C4C2-9D47-974A-A4699531849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CE13332-51B7-E64F-B2D0-B1E177747E7B}" type="sibTrans" cxnId="{23854163-C4C2-9D47-974A-A4699531849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3140EBD-EB6D-024E-A40F-77B5E5915C0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CFC2739-3F91-4843-AC3C-EE1C11083842}" type="parTrans" cxnId="{B8B3AF0B-523E-7647-B341-30FF8F4C5B5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EAAE172-4B13-ED48-8E76-DD721A8257D8}" type="sibTrans" cxnId="{B8B3AF0B-523E-7647-B341-30FF8F4C5B5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0E1D6687-AEFA-EC4E-BDA1-CDECEC6D1FA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A8929A22-9B9C-0147-B09B-BD933B843F14}" type="parTrans" cxnId="{45D58A65-F7D1-4C4A-866D-C345483A336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1D649D5-539A-0F48-9840-ED8D501475DD}" type="sibTrans" cxnId="{45D58A65-F7D1-4C4A-866D-C345483A336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A67E5AC-410B-6748-8893-C83F223E33D5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754A073-C4FB-FA41-9F36-172B2AEED7EF}" type="parTrans" cxnId="{9300003D-140D-184B-B1D4-9A4E67774D15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50F34BA-6550-3B4D-8AEA-63F72E30E71F}" type="sibTrans" cxnId="{9300003D-140D-184B-B1D4-9A4E67774D15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6756689-44DE-7243-ADA9-00FDC14DDD6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1F517A58-FD2E-2147-A580-B72F39E05002}" type="parTrans" cxnId="{63062177-4338-F54E-8E0D-1BAD8AF86458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2D431ED-786F-834A-AA4E-2D0066406472}" type="sibTrans" cxnId="{63062177-4338-F54E-8E0D-1BAD8AF86458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64AD6A8-3CFD-4C49-A259-1C5234DF1C2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E266E0D7-9943-F94A-8284-4F58A44BE86C}" type="parTrans" cxnId="{561B64D3-0859-424E-8137-F5CFEC1F50D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BEC3F78-1885-1541-A263-8D14B6564FD1}" type="sibTrans" cxnId="{561B64D3-0859-424E-8137-F5CFEC1F50D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B723EC7-19AF-1249-82D5-3308CED8964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2D95F39-9183-944A-A97E-44305F3FFAAB}" type="parTrans" cxnId="{9DFDC3EB-EAF2-2848-984E-7AC759088A6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EEB2FD7-D635-974F-A83E-6F403CB9EA0F}" type="sibTrans" cxnId="{9DFDC3EB-EAF2-2848-984E-7AC759088A6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23B985E-72E4-3742-8371-0ED912F5435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299AB070-C648-8946-9879-C285508DBC67}" type="parTrans" cxnId="{35C7FB40-0565-264C-B267-701D5EBD2B8C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7E6F3C3-4DB8-C24D-9424-EA6C825E449C}" type="sibTrans" cxnId="{35C7FB40-0565-264C-B267-701D5EBD2B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D3999D2-4071-844C-BD31-D3633E14080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D4D00F36-3669-8447-8825-334C0B04DDC6}" type="parTrans" cxnId="{B15446CF-703A-5A4E-9B1E-5A40F2B22D4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CBF22FA-FA36-424B-93E9-E06E2BB4A2A0}" type="sibTrans" cxnId="{B15446CF-703A-5A4E-9B1E-5A40F2B22D4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78F00FF-2420-2049-A20C-D1B394DACAB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054E37A0-8C9A-2C4F-85E1-BAD7DD8F9194}" type="parTrans" cxnId="{E333A701-CA9A-BC40-BF4C-C867EE19C9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0F20D5-D8A3-334C-A02A-F6CCF464A120}" type="sibTrans" cxnId="{E333A701-CA9A-BC40-BF4C-C867EE19C9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E4837A5-1288-CA4F-A355-C15910B9CAEC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7C3BA1C-5643-3541-A55A-970F6F3AA625}" type="parTrans" cxnId="{4E2156D4-755B-DA4F-B51E-68313D6FBF1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976A346-7647-AA48-A1A4-3FF3C05CB4D8}" type="sibTrans" cxnId="{4E2156D4-755B-DA4F-B51E-68313D6FBF1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B9CC991-B474-E246-AA96-725124156A00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CE4EFC27-37E2-E04B-B1B7-E51B87BA723F}" type="parTrans" cxnId="{EA236E28-7786-544D-9927-931B7FF68B2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EC41C062-337D-3442-9DAD-42F776A49215}" type="sibTrans" cxnId="{EA236E28-7786-544D-9927-931B7FF68B2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B5BA8E1-7194-BD49-9745-DC6103EB0EA4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104A1396-35B6-0D43-B495-C5619AD69BDA}" type="parTrans" cxnId="{3DA76539-C817-6D4D-8759-160ED8ED2CE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20FC8E2-B49E-E74A-BD7F-6A20F9151050}" type="sibTrans" cxnId="{3DA76539-C817-6D4D-8759-160ED8ED2CE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802059A-3BDF-E24A-9307-316CBA2AD31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EA88211-FFE5-9641-8FA2-B22442569D28}" type="parTrans" cxnId="{715B8BBC-8448-2A48-90D8-12B6C90D69FA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BED4B1C-F8AC-6A40-B3D0-87550A6F9A6B}" type="sibTrans" cxnId="{715B8BBC-8448-2A48-90D8-12B6C90D69FA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7C73BBB-A6B2-D44C-A4FB-AC652E4E7A6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27E79A1-2938-1C44-8475-53EDC7EA6FF9}" type="parTrans" cxnId="{A046C195-DD16-0046-9B82-7C8737379D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3D6C192-D3D5-FB40-8A9A-1E8D4B75F0F8}" type="sibTrans" cxnId="{A046C195-DD16-0046-9B82-7C8737379D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2B92638-461F-1B48-9D1D-4D1750226A9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49C3843-C54B-E149-A7E4-2B8C04D8106A}" type="parTrans" cxnId="{1064854C-231F-484C-918F-9F60E2784A1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4DC7520F-196F-734E-9EF6-C418111C6929}" type="sibTrans" cxnId="{1064854C-231F-484C-918F-9F60E2784A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74EC464-2ED9-C549-9810-3C2B3A8F618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5C21276-B0FC-DE4C-A21E-7F53DAC83178}" type="parTrans" cxnId="{17DCCC67-DB7C-694A-AA35-15A764875A5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9B612F5-D510-B84B-B577-6D23A825E0AA}" type="sibTrans" cxnId="{17DCCC67-DB7C-694A-AA35-15A764875A5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6085D16-8018-E845-98A5-13C752C45647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27FAA6E-98C4-2842-A254-6074CC354767}" type="parTrans" cxnId="{45E962BB-BADC-EF46-A2DD-7AF626B19BF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3AF43B6-4792-E746-BFE5-5FD9E7895BBE}" type="sibTrans" cxnId="{45E962BB-BADC-EF46-A2DD-7AF626B19BF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21BE4AA-C86E-9144-8E2E-73BCB48FAF7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EEE2D9E1-CD28-8D4E-B10C-16404671D1E9}" type="parTrans" cxnId="{B0F255BC-475C-8947-B21B-2253428EB8DB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3280EFE-E2E1-FB4B-9DB1-EE09A5C8B347}" type="sibTrans" cxnId="{B0F255BC-475C-8947-B21B-2253428EB8DB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FC33CF9-0F4F-6C4D-BC4C-9AAEB7D3132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7FAB619-5C62-924A-89F7-BE5FF620D583}" type="parTrans" cxnId="{10444ACB-921C-6D4A-B986-2CBC72D69F1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C233D41-91C4-F745-A368-B015D73BDFDE}" type="sibTrans" cxnId="{10444ACB-921C-6D4A-B986-2CBC72D69F1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04BF9B6-FD7F-3C4C-ABF5-82315C02638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FE0EC017-F7B0-2147-A59A-11A809766B75}" type="parTrans" cxnId="{A33A49D2-801D-A044-8273-2AD5D22DC99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C5031C-F020-2747-9E63-F927C822C962}" type="sibTrans" cxnId="{A33A49D2-801D-A044-8273-2AD5D22DC99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BF6CBA-8DA6-D343-B287-7763E273FAB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1C66720-0D09-424A-8B25-7D62A0C54900}" type="parTrans" cxnId="{FDC37874-AE68-D545-8265-EF3B420A9E4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71BFC20-9C6E-ED47-97AF-F18E167551A6}" type="sibTrans" cxnId="{FDC37874-AE68-D545-8265-EF3B420A9E4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E734915-E2B1-654A-A71C-E1CC74C2621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D739C50-D673-C24F-8ACD-7B5F65EF15BE}" type="parTrans" cxnId="{D2EBC9CF-30A1-5540-9BC5-FE42B26DB6F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07BCA8E-2E61-0B47-A4BB-9EAE1CF679BF}" type="sibTrans" cxnId="{D2EBC9CF-30A1-5540-9BC5-FE42B26DB6F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D5E4F05B-7130-C74E-AAD7-376906FF5F66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gm:t>
    </dgm:pt>
    <dgm:pt modelId="{67B00F82-CF9E-6F40-A33D-4181435E89E7}" type="parTrans" cxnId="{54E91042-BBBD-6C46-8C5B-CC12DD6EC61F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3D2221-89A3-FC42-A113-9AEA21EC7062}" type="sibTrans" cxnId="{54E91042-BBBD-6C46-8C5B-CC12DD6EC61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312AA80-5365-7B4A-B8EA-5F83CA24D59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gm:t>
    </dgm:pt>
    <dgm:pt modelId="{EC6FE477-9399-A044-A2CB-E98D50182307}" type="parTrans" cxnId="{EE1D3EBF-DB67-6C4D-AC96-DB7D793412E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6D9E95-16B4-9B42-9437-49E168CD220D}" type="sibTrans" cxnId="{EE1D3EBF-DB67-6C4D-AC96-DB7D793412E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C0652D9-3EC3-5F49-A0CF-A03A8EED64A6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gm:t>
    </dgm:pt>
    <dgm:pt modelId="{C26857B4-A37C-6741-B5FD-09F04DA2ED2A}" type="parTrans" cxnId="{079C41CD-00C0-8049-B151-1BBE2D021C8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2517F0C-0474-654A-9133-9AF9C0CB3642}" type="sibTrans" cxnId="{079C41CD-00C0-8049-B151-1BBE2D021C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18C4141-50B7-C34C-BC33-6B73111B203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gm:t>
    </dgm:pt>
    <dgm:pt modelId="{30208C91-FC88-6241-9479-2A15F316D4BF}" type="parTrans" cxnId="{9A895360-3473-9549-9C50-2AE66C1E8ED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D325FF4-6966-6343-BD4A-F1BDE3377001}" type="sibTrans" cxnId="{9A895360-3473-9549-9C50-2AE66C1E8ED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D999B70-5DD8-9043-80D8-396EEA872E8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gm:t>
    </dgm:pt>
    <dgm:pt modelId="{25C220CD-1F08-5142-8285-743F7FFB1717}" type="parTrans" cxnId="{B465BA7B-871E-2347-8CCF-166206734561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A93CE75-7DEE-D641-A295-128004793E0C}" type="sibTrans" cxnId="{B465BA7B-871E-2347-8CCF-16620673456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ADF6D11-C2F5-FD4D-B804-2004D4B39E5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gm:t>
    </dgm:pt>
    <dgm:pt modelId="{E5E98303-118A-8B42-A63E-6506016F315A}" type="parTrans" cxnId="{05DB7A20-C75B-CC4D-A1F3-AD303BF4F13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CFA6F1B-96C8-5942-8086-1FB7E51FD289}" type="sibTrans" cxnId="{05DB7A20-C75B-CC4D-A1F3-AD303BF4F13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A52393D-F39E-8F45-B32B-5C85699AAF9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gm:t>
    </dgm:pt>
    <dgm:pt modelId="{3CE2265B-E6A5-A04D-A572-580C1683351D}" type="parTrans" cxnId="{3EDD2C3C-737C-E648-8184-F7B1446E664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2628E3-B405-1D4D-A598-66EF95ABF12D}" type="sibTrans" cxnId="{3EDD2C3C-737C-E648-8184-F7B1446E664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BD9800C-D699-E141-A778-A9B228A8372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gm:t>
    </dgm:pt>
    <dgm:pt modelId="{96AE9039-0BFB-134E-B8DA-3D83D9F4AAD9}" type="parTrans" cxnId="{E05EA2BB-81D4-0D46-A127-EE119124CF6F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CF636F06-EB15-E24E-AF54-A45ECD228C8B}" type="sibTrans" cxnId="{E05EA2BB-81D4-0D46-A127-EE119124CF6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AD9BD8-EAF7-4948-AEAB-4B93B8F5E3CE}" type="pres">
      <dgm:prSet presAssocID="{BAA44A28-00FC-D849-82B3-78CAD6D757E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97077E8-FFAB-E347-8643-8F32E615B2ED}" type="pres">
      <dgm:prSet presAssocID="{08B1622C-0713-DA4A-9E93-E2941411C3E7}" presName="hierRoot1" presStyleCnt="0">
        <dgm:presLayoutVars>
          <dgm:hierBranch val="init"/>
        </dgm:presLayoutVars>
      </dgm:prSet>
      <dgm:spPr/>
    </dgm:pt>
    <dgm:pt modelId="{8C3955BD-5127-DB4D-8612-CF9058AB299D}" type="pres">
      <dgm:prSet presAssocID="{08B1622C-0713-DA4A-9E93-E2941411C3E7}" presName="rootComposite1" presStyleCnt="0"/>
      <dgm:spPr/>
    </dgm:pt>
    <dgm:pt modelId="{7AB96F66-678F-D044-9D5B-B4B62EFF5348}" type="pres">
      <dgm:prSet presAssocID="{08B1622C-0713-DA4A-9E93-E2941411C3E7}" presName="rootText1" presStyleLbl="node0" presStyleIdx="0" presStyleCnt="1" custScaleX="210876" custLinFactNeighborX="178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4925EB-A99A-2F44-86CF-F3FED74D5D98}" type="pres">
      <dgm:prSet presAssocID="{08B1622C-0713-DA4A-9E93-E2941411C3E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878A005-2C2F-0F46-9C8F-060DAD329D78}" type="pres">
      <dgm:prSet presAssocID="{08B1622C-0713-DA4A-9E93-E2941411C3E7}" presName="hierChild2" presStyleCnt="0"/>
      <dgm:spPr/>
    </dgm:pt>
    <dgm:pt modelId="{B873E63E-502F-814C-ABA7-B1F39B751089}" type="pres">
      <dgm:prSet presAssocID="{D3A775E1-A20C-F946-A9B2-3865A382B159}" presName="Name37" presStyleLbl="parChTrans1D2" presStyleIdx="0" presStyleCnt="3"/>
      <dgm:spPr/>
      <dgm:t>
        <a:bodyPr/>
        <a:lstStyle/>
        <a:p>
          <a:endParaRPr lang="en-US"/>
        </a:p>
      </dgm:t>
    </dgm:pt>
    <dgm:pt modelId="{4CE704B4-5C3A-AF48-81F1-279C8EF5F723}" type="pres">
      <dgm:prSet presAssocID="{909731DA-5A63-B64F-A4F8-2203C86F94DA}" presName="hierRoot2" presStyleCnt="0">
        <dgm:presLayoutVars>
          <dgm:hierBranch val="init"/>
        </dgm:presLayoutVars>
      </dgm:prSet>
      <dgm:spPr/>
    </dgm:pt>
    <dgm:pt modelId="{153359DF-63A6-8841-A688-C7F5FF1B2204}" type="pres">
      <dgm:prSet presAssocID="{909731DA-5A63-B64F-A4F8-2203C86F94DA}" presName="rootComposite" presStyleCnt="0"/>
      <dgm:spPr/>
    </dgm:pt>
    <dgm:pt modelId="{8B705978-4650-EF4A-8336-13700F303B79}" type="pres">
      <dgm:prSet presAssocID="{909731DA-5A63-B64F-A4F8-2203C86F94DA}" presName="rootText" presStyleLbl="node2" presStyleIdx="0" presStyleCnt="3" custScaleX="128721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6462A1-FB46-104D-BB91-ABFD3689C67B}" type="pres">
      <dgm:prSet presAssocID="{909731DA-5A63-B64F-A4F8-2203C86F94DA}" presName="rootConnector" presStyleLbl="node2" presStyleIdx="0" presStyleCnt="3"/>
      <dgm:spPr/>
      <dgm:t>
        <a:bodyPr/>
        <a:lstStyle/>
        <a:p>
          <a:endParaRPr lang="en-US"/>
        </a:p>
      </dgm:t>
    </dgm:pt>
    <dgm:pt modelId="{1223F7E7-2217-6D42-A6BF-D534BC37D07A}" type="pres">
      <dgm:prSet presAssocID="{909731DA-5A63-B64F-A4F8-2203C86F94DA}" presName="hierChild4" presStyleCnt="0"/>
      <dgm:spPr/>
    </dgm:pt>
    <dgm:pt modelId="{2BDC61EA-CE37-314F-AC2A-0D6690557CB0}" type="pres">
      <dgm:prSet presAssocID="{2443F4D6-6578-FA4A-BA1C-F49486884C06}" presName="Name37" presStyleLbl="parChTrans1D3" presStyleIdx="0" presStyleCnt="7"/>
      <dgm:spPr/>
      <dgm:t>
        <a:bodyPr/>
        <a:lstStyle/>
        <a:p>
          <a:endParaRPr lang="en-US"/>
        </a:p>
      </dgm:t>
    </dgm:pt>
    <dgm:pt modelId="{8EC66E20-3AA6-3346-A74C-D8A561E4B99E}" type="pres">
      <dgm:prSet presAssocID="{99BB85B4-C4E5-DA4E-A4D2-55E4F19A559F}" presName="hierRoot2" presStyleCnt="0">
        <dgm:presLayoutVars>
          <dgm:hierBranch val="init"/>
        </dgm:presLayoutVars>
      </dgm:prSet>
      <dgm:spPr/>
    </dgm:pt>
    <dgm:pt modelId="{83911E6B-D9D3-B34F-81D5-A848A1086D26}" type="pres">
      <dgm:prSet presAssocID="{99BB85B4-C4E5-DA4E-A4D2-55E4F19A559F}" presName="rootComposite" presStyleCnt="0"/>
      <dgm:spPr/>
    </dgm:pt>
    <dgm:pt modelId="{7856D2F4-7567-1D40-9619-7060402A9355}" type="pres">
      <dgm:prSet presAssocID="{99BB85B4-C4E5-DA4E-A4D2-55E4F19A559F}" presName="rootText" presStyleLbl="node3" presStyleIdx="0" presStyleCnt="7" custScaleX="77538" custScaleY="121729" custLinFactNeighborX="-9116" custLinFactNeighborY="782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F30FD3-4B77-5943-831B-2A48E91AC4AC}" type="pres">
      <dgm:prSet presAssocID="{99BB85B4-C4E5-DA4E-A4D2-55E4F19A559F}" presName="rootConnector" presStyleLbl="node3" presStyleIdx="0" presStyleCnt="7"/>
      <dgm:spPr/>
      <dgm:t>
        <a:bodyPr/>
        <a:lstStyle/>
        <a:p>
          <a:endParaRPr lang="en-US"/>
        </a:p>
      </dgm:t>
    </dgm:pt>
    <dgm:pt modelId="{0A85B098-D64C-D84A-BAB8-C08FCC6ABACA}" type="pres">
      <dgm:prSet presAssocID="{99BB85B4-C4E5-DA4E-A4D2-55E4F19A559F}" presName="hierChild4" presStyleCnt="0"/>
      <dgm:spPr/>
    </dgm:pt>
    <dgm:pt modelId="{1B61DC02-4F3D-3749-8C9A-0E47DC39D614}" type="pres">
      <dgm:prSet presAssocID="{540B4BD3-FF41-4B43-BDBD-8FA1CF794C40}" presName="Name37" presStyleLbl="parChTrans1D4" presStyleIdx="0" presStyleCnt="27"/>
      <dgm:spPr/>
      <dgm:t>
        <a:bodyPr/>
        <a:lstStyle/>
        <a:p>
          <a:endParaRPr lang="en-US"/>
        </a:p>
      </dgm:t>
    </dgm:pt>
    <dgm:pt modelId="{14038112-19E9-FA45-8B91-43CE6609F1B6}" type="pres">
      <dgm:prSet presAssocID="{2B53EB0E-FBFE-DC45-854B-8DDEBCD3D5CE}" presName="hierRoot2" presStyleCnt="0">
        <dgm:presLayoutVars>
          <dgm:hierBranch val="init"/>
        </dgm:presLayoutVars>
      </dgm:prSet>
      <dgm:spPr/>
    </dgm:pt>
    <dgm:pt modelId="{7C00FFD9-F546-8244-8473-7E6327BB9814}" type="pres">
      <dgm:prSet presAssocID="{2B53EB0E-FBFE-DC45-854B-8DDEBCD3D5CE}" presName="rootComposite" presStyleCnt="0"/>
      <dgm:spPr/>
    </dgm:pt>
    <dgm:pt modelId="{01ED003D-490C-144E-9249-EF3DDF0526B0}" type="pres">
      <dgm:prSet presAssocID="{2B53EB0E-FBFE-DC45-854B-8DDEBCD3D5CE}" presName="rootText" presStyleLbl="node4" presStyleIdx="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5AF3E0-4746-654D-A5F2-34F132C6CA34}" type="pres">
      <dgm:prSet presAssocID="{2B53EB0E-FBFE-DC45-854B-8DDEBCD3D5CE}" presName="rootConnector" presStyleLbl="node4" presStyleIdx="0" presStyleCnt="27"/>
      <dgm:spPr/>
      <dgm:t>
        <a:bodyPr/>
        <a:lstStyle/>
        <a:p>
          <a:endParaRPr lang="en-US"/>
        </a:p>
      </dgm:t>
    </dgm:pt>
    <dgm:pt modelId="{C219BE33-7EC1-A147-ABE0-4A5B697680B1}" type="pres">
      <dgm:prSet presAssocID="{2B53EB0E-FBFE-DC45-854B-8DDEBCD3D5CE}" presName="hierChild4" presStyleCnt="0"/>
      <dgm:spPr/>
    </dgm:pt>
    <dgm:pt modelId="{ED7F90CE-56F4-F548-8E88-60AAC82E76C5}" type="pres">
      <dgm:prSet presAssocID="{2B53EB0E-FBFE-DC45-854B-8DDEBCD3D5CE}" presName="hierChild5" presStyleCnt="0"/>
      <dgm:spPr/>
    </dgm:pt>
    <dgm:pt modelId="{217CDE67-DDF3-DD44-99D4-559AFC8C4227}" type="pres">
      <dgm:prSet presAssocID="{DCFC2739-3F91-4843-AC3C-EE1C11083842}" presName="Name37" presStyleLbl="parChTrans1D4" presStyleIdx="1" presStyleCnt="27"/>
      <dgm:spPr/>
      <dgm:t>
        <a:bodyPr/>
        <a:lstStyle/>
        <a:p>
          <a:endParaRPr lang="en-US"/>
        </a:p>
      </dgm:t>
    </dgm:pt>
    <dgm:pt modelId="{FAF4AEEC-1ECD-384D-850D-AF68F26F8D07}" type="pres">
      <dgm:prSet presAssocID="{23140EBD-EB6D-024E-A40F-77B5E5915C0D}" presName="hierRoot2" presStyleCnt="0">
        <dgm:presLayoutVars>
          <dgm:hierBranch val="init"/>
        </dgm:presLayoutVars>
      </dgm:prSet>
      <dgm:spPr/>
    </dgm:pt>
    <dgm:pt modelId="{2E1A4A26-3707-D54E-9F93-FEC870A9C5E8}" type="pres">
      <dgm:prSet presAssocID="{23140EBD-EB6D-024E-A40F-77B5E5915C0D}" presName="rootComposite" presStyleCnt="0"/>
      <dgm:spPr/>
    </dgm:pt>
    <dgm:pt modelId="{0BBD6B96-3C44-5E4F-B961-0BD7B8AD06E8}" type="pres">
      <dgm:prSet presAssocID="{23140EBD-EB6D-024E-A40F-77B5E5915C0D}" presName="rootText" presStyleLbl="node4" presStyleIdx="1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E1F367-8C1D-B84B-80C7-8E5C52C6C65D}" type="pres">
      <dgm:prSet presAssocID="{23140EBD-EB6D-024E-A40F-77B5E5915C0D}" presName="rootConnector" presStyleLbl="node4" presStyleIdx="1" presStyleCnt="27"/>
      <dgm:spPr/>
      <dgm:t>
        <a:bodyPr/>
        <a:lstStyle/>
        <a:p>
          <a:endParaRPr lang="en-US"/>
        </a:p>
      </dgm:t>
    </dgm:pt>
    <dgm:pt modelId="{F6B3A539-13D1-3446-925E-56EDC98634A2}" type="pres">
      <dgm:prSet presAssocID="{23140EBD-EB6D-024E-A40F-77B5E5915C0D}" presName="hierChild4" presStyleCnt="0"/>
      <dgm:spPr/>
    </dgm:pt>
    <dgm:pt modelId="{3BD5F170-DFA2-5A40-8714-F59B9CC81858}" type="pres">
      <dgm:prSet presAssocID="{23140EBD-EB6D-024E-A40F-77B5E5915C0D}" presName="hierChild5" presStyleCnt="0"/>
      <dgm:spPr/>
    </dgm:pt>
    <dgm:pt modelId="{C3AF599F-2015-4F45-AEAB-5835F676E732}" type="pres">
      <dgm:prSet presAssocID="{A8929A22-9B9C-0147-B09B-BD933B843F14}" presName="Name37" presStyleLbl="parChTrans1D4" presStyleIdx="2" presStyleCnt="27"/>
      <dgm:spPr/>
      <dgm:t>
        <a:bodyPr/>
        <a:lstStyle/>
        <a:p>
          <a:endParaRPr lang="en-US"/>
        </a:p>
      </dgm:t>
    </dgm:pt>
    <dgm:pt modelId="{DE4CB0D1-8A01-B248-A7CB-75422300F507}" type="pres">
      <dgm:prSet presAssocID="{0E1D6687-AEFA-EC4E-BDA1-CDECEC6D1FAA}" presName="hierRoot2" presStyleCnt="0">
        <dgm:presLayoutVars>
          <dgm:hierBranch val="init"/>
        </dgm:presLayoutVars>
      </dgm:prSet>
      <dgm:spPr/>
    </dgm:pt>
    <dgm:pt modelId="{E623151D-EDB0-FD4A-842B-87D33F7AF4E9}" type="pres">
      <dgm:prSet presAssocID="{0E1D6687-AEFA-EC4E-BDA1-CDECEC6D1FAA}" presName="rootComposite" presStyleCnt="0"/>
      <dgm:spPr/>
    </dgm:pt>
    <dgm:pt modelId="{E9D9E596-19D2-E643-B3C6-50F14DE7717A}" type="pres">
      <dgm:prSet presAssocID="{0E1D6687-AEFA-EC4E-BDA1-CDECEC6D1FAA}" presName="rootText" presStyleLbl="node4" presStyleIdx="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283C50-1CA9-9D4C-83BD-46FB84C447CF}" type="pres">
      <dgm:prSet presAssocID="{0E1D6687-AEFA-EC4E-BDA1-CDECEC6D1FAA}" presName="rootConnector" presStyleLbl="node4" presStyleIdx="2" presStyleCnt="27"/>
      <dgm:spPr/>
      <dgm:t>
        <a:bodyPr/>
        <a:lstStyle/>
        <a:p>
          <a:endParaRPr lang="en-US"/>
        </a:p>
      </dgm:t>
    </dgm:pt>
    <dgm:pt modelId="{4A70DFA7-588F-CF4A-8B74-F1B71C99740A}" type="pres">
      <dgm:prSet presAssocID="{0E1D6687-AEFA-EC4E-BDA1-CDECEC6D1FAA}" presName="hierChild4" presStyleCnt="0"/>
      <dgm:spPr/>
    </dgm:pt>
    <dgm:pt modelId="{53E084D9-8FDF-B14C-AD70-39CAE5E3A570}" type="pres">
      <dgm:prSet presAssocID="{0E1D6687-AEFA-EC4E-BDA1-CDECEC6D1FAA}" presName="hierChild5" presStyleCnt="0"/>
      <dgm:spPr/>
    </dgm:pt>
    <dgm:pt modelId="{34D0AC6F-7796-DB40-BADD-6DC51ED8F4AE}" type="pres">
      <dgm:prSet presAssocID="{2754A073-C4FB-FA41-9F36-172B2AEED7EF}" presName="Name37" presStyleLbl="parChTrans1D4" presStyleIdx="3" presStyleCnt="27"/>
      <dgm:spPr/>
      <dgm:t>
        <a:bodyPr/>
        <a:lstStyle/>
        <a:p>
          <a:endParaRPr lang="en-US"/>
        </a:p>
      </dgm:t>
    </dgm:pt>
    <dgm:pt modelId="{3DCBF842-CFBD-0E43-8872-2DF85E3AA2DA}" type="pres">
      <dgm:prSet presAssocID="{1A67E5AC-410B-6748-8893-C83F223E33D5}" presName="hierRoot2" presStyleCnt="0">
        <dgm:presLayoutVars>
          <dgm:hierBranch val="init"/>
        </dgm:presLayoutVars>
      </dgm:prSet>
      <dgm:spPr/>
    </dgm:pt>
    <dgm:pt modelId="{B88F08A2-4B2A-0C4B-B95E-FA315CEFA8A2}" type="pres">
      <dgm:prSet presAssocID="{1A67E5AC-410B-6748-8893-C83F223E33D5}" presName="rootComposite" presStyleCnt="0"/>
      <dgm:spPr/>
    </dgm:pt>
    <dgm:pt modelId="{BADDF87E-A942-C94D-BC10-22C0C954C913}" type="pres">
      <dgm:prSet presAssocID="{1A67E5AC-410B-6748-8893-C83F223E33D5}" presName="rootText" presStyleLbl="node4" presStyleIdx="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AD3BE2-1333-B64B-9999-3E02E040CF1A}" type="pres">
      <dgm:prSet presAssocID="{1A67E5AC-410B-6748-8893-C83F223E33D5}" presName="rootConnector" presStyleLbl="node4" presStyleIdx="3" presStyleCnt="27"/>
      <dgm:spPr/>
      <dgm:t>
        <a:bodyPr/>
        <a:lstStyle/>
        <a:p>
          <a:endParaRPr lang="en-US"/>
        </a:p>
      </dgm:t>
    </dgm:pt>
    <dgm:pt modelId="{AC4FE21A-33AF-DA4A-86E4-E15954053434}" type="pres">
      <dgm:prSet presAssocID="{1A67E5AC-410B-6748-8893-C83F223E33D5}" presName="hierChild4" presStyleCnt="0"/>
      <dgm:spPr/>
    </dgm:pt>
    <dgm:pt modelId="{3220A422-46B4-3644-94ED-95619E076AD0}" type="pres">
      <dgm:prSet presAssocID="{1A67E5AC-410B-6748-8893-C83F223E33D5}" presName="hierChild5" presStyleCnt="0"/>
      <dgm:spPr/>
    </dgm:pt>
    <dgm:pt modelId="{9DF13DC0-38C6-EC40-9EDC-882BB33E5E0F}" type="pres">
      <dgm:prSet presAssocID="{99BB85B4-C4E5-DA4E-A4D2-55E4F19A559F}" presName="hierChild5" presStyleCnt="0"/>
      <dgm:spPr/>
    </dgm:pt>
    <dgm:pt modelId="{2AFE2C4E-57E5-FF4D-9033-EE5427087509}" type="pres">
      <dgm:prSet presAssocID="{98B293FB-0233-7648-B035-F6F400FF280B}" presName="Name37" presStyleLbl="parChTrans1D3" presStyleIdx="1" presStyleCnt="7"/>
      <dgm:spPr/>
      <dgm:t>
        <a:bodyPr/>
        <a:lstStyle/>
        <a:p>
          <a:endParaRPr lang="en-US"/>
        </a:p>
      </dgm:t>
    </dgm:pt>
    <dgm:pt modelId="{0F729D98-F3E5-7248-9976-1DA3A968B810}" type="pres">
      <dgm:prSet presAssocID="{A177B6CE-3705-2D4D-8C7A-4629F3CE1639}" presName="hierRoot2" presStyleCnt="0">
        <dgm:presLayoutVars>
          <dgm:hierBranch val="init"/>
        </dgm:presLayoutVars>
      </dgm:prSet>
      <dgm:spPr/>
    </dgm:pt>
    <dgm:pt modelId="{2ACE2B04-3E95-EC48-86C1-3AC0327F9DC4}" type="pres">
      <dgm:prSet presAssocID="{A177B6CE-3705-2D4D-8C7A-4629F3CE1639}" presName="rootComposite" presStyleCnt="0"/>
      <dgm:spPr/>
    </dgm:pt>
    <dgm:pt modelId="{A297DB52-B38F-1A4C-B510-59C16FEBCA17}" type="pres">
      <dgm:prSet presAssocID="{A177B6CE-3705-2D4D-8C7A-4629F3CE1639}" presName="rootText" presStyleLbl="node3" presStyleIdx="1" presStyleCnt="7" custScaleX="65633" custScaleY="121729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8901A2-154C-CB4F-B6E5-9D454079A3EB}" type="pres">
      <dgm:prSet presAssocID="{A177B6CE-3705-2D4D-8C7A-4629F3CE1639}" presName="rootConnector" presStyleLbl="node3" presStyleIdx="1" presStyleCnt="7"/>
      <dgm:spPr/>
      <dgm:t>
        <a:bodyPr/>
        <a:lstStyle/>
        <a:p>
          <a:endParaRPr lang="en-US"/>
        </a:p>
      </dgm:t>
    </dgm:pt>
    <dgm:pt modelId="{FDC949FD-9B1D-204D-9AA8-3C84A35362B4}" type="pres">
      <dgm:prSet presAssocID="{A177B6CE-3705-2D4D-8C7A-4629F3CE1639}" presName="hierChild4" presStyleCnt="0"/>
      <dgm:spPr/>
    </dgm:pt>
    <dgm:pt modelId="{D0AA59AB-AAF1-E047-83BA-C8DE68219EBD}" type="pres">
      <dgm:prSet presAssocID="{1F517A58-FD2E-2147-A580-B72F39E05002}" presName="Name37" presStyleLbl="parChTrans1D4" presStyleIdx="4" presStyleCnt="27"/>
      <dgm:spPr/>
      <dgm:t>
        <a:bodyPr/>
        <a:lstStyle/>
        <a:p>
          <a:endParaRPr lang="en-US"/>
        </a:p>
      </dgm:t>
    </dgm:pt>
    <dgm:pt modelId="{46A9FF11-3BAA-D04B-8A5A-4EB89AA3E115}" type="pres">
      <dgm:prSet presAssocID="{76756689-44DE-7243-ADA9-00FDC14DDD62}" presName="hierRoot2" presStyleCnt="0">
        <dgm:presLayoutVars>
          <dgm:hierBranch val="init"/>
        </dgm:presLayoutVars>
      </dgm:prSet>
      <dgm:spPr/>
    </dgm:pt>
    <dgm:pt modelId="{9EC4DE8B-6BA0-8744-A878-797E1972D75A}" type="pres">
      <dgm:prSet presAssocID="{76756689-44DE-7243-ADA9-00FDC14DDD62}" presName="rootComposite" presStyleCnt="0"/>
      <dgm:spPr/>
    </dgm:pt>
    <dgm:pt modelId="{B11F8395-2A41-AE4F-ACC9-13AC74F55E62}" type="pres">
      <dgm:prSet presAssocID="{76756689-44DE-7243-ADA9-00FDC14DDD62}" presName="rootText" presStyleLbl="node4" presStyleIdx="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0D6F74-F74D-FB48-AF22-E4C848E57DC6}" type="pres">
      <dgm:prSet presAssocID="{76756689-44DE-7243-ADA9-00FDC14DDD62}" presName="rootConnector" presStyleLbl="node4" presStyleIdx="4" presStyleCnt="27"/>
      <dgm:spPr/>
      <dgm:t>
        <a:bodyPr/>
        <a:lstStyle/>
        <a:p>
          <a:endParaRPr lang="en-US"/>
        </a:p>
      </dgm:t>
    </dgm:pt>
    <dgm:pt modelId="{36CB00B9-3CA6-DE40-BB51-CD9DD4F5FE3A}" type="pres">
      <dgm:prSet presAssocID="{76756689-44DE-7243-ADA9-00FDC14DDD62}" presName="hierChild4" presStyleCnt="0"/>
      <dgm:spPr/>
    </dgm:pt>
    <dgm:pt modelId="{3FFFCFC9-3B95-7945-AF3D-FBC75AD4B5AD}" type="pres">
      <dgm:prSet presAssocID="{76756689-44DE-7243-ADA9-00FDC14DDD62}" presName="hierChild5" presStyleCnt="0"/>
      <dgm:spPr/>
    </dgm:pt>
    <dgm:pt modelId="{8137981B-2BBE-3348-9421-EF865825A35B}" type="pres">
      <dgm:prSet presAssocID="{E266E0D7-9943-F94A-8284-4F58A44BE86C}" presName="Name37" presStyleLbl="parChTrans1D4" presStyleIdx="5" presStyleCnt="27"/>
      <dgm:spPr/>
      <dgm:t>
        <a:bodyPr/>
        <a:lstStyle/>
        <a:p>
          <a:endParaRPr lang="en-US"/>
        </a:p>
      </dgm:t>
    </dgm:pt>
    <dgm:pt modelId="{817CCDA8-22A1-D249-BA5B-C24E1E6E9278}" type="pres">
      <dgm:prSet presAssocID="{964AD6A8-3CFD-4C49-A259-1C5234DF1C21}" presName="hierRoot2" presStyleCnt="0">
        <dgm:presLayoutVars>
          <dgm:hierBranch val="init"/>
        </dgm:presLayoutVars>
      </dgm:prSet>
      <dgm:spPr/>
    </dgm:pt>
    <dgm:pt modelId="{8765DCBB-6CBC-C943-92A3-347AD0D4E2BC}" type="pres">
      <dgm:prSet presAssocID="{964AD6A8-3CFD-4C49-A259-1C5234DF1C21}" presName="rootComposite" presStyleCnt="0"/>
      <dgm:spPr/>
    </dgm:pt>
    <dgm:pt modelId="{EEE24EF8-69BD-234D-9E88-741173F0378C}" type="pres">
      <dgm:prSet presAssocID="{964AD6A8-3CFD-4C49-A259-1C5234DF1C21}" presName="rootText" presStyleLbl="node4" presStyleIdx="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8859BE-3663-FC4F-BD34-BAC61E580102}" type="pres">
      <dgm:prSet presAssocID="{964AD6A8-3CFD-4C49-A259-1C5234DF1C21}" presName="rootConnector" presStyleLbl="node4" presStyleIdx="5" presStyleCnt="27"/>
      <dgm:spPr/>
      <dgm:t>
        <a:bodyPr/>
        <a:lstStyle/>
        <a:p>
          <a:endParaRPr lang="en-US"/>
        </a:p>
      </dgm:t>
    </dgm:pt>
    <dgm:pt modelId="{AC74EEAC-1205-8843-BB87-F1D8342F8603}" type="pres">
      <dgm:prSet presAssocID="{964AD6A8-3CFD-4C49-A259-1C5234DF1C21}" presName="hierChild4" presStyleCnt="0"/>
      <dgm:spPr/>
    </dgm:pt>
    <dgm:pt modelId="{7BC04ECA-F00E-5940-9D67-86983C59F552}" type="pres">
      <dgm:prSet presAssocID="{964AD6A8-3CFD-4C49-A259-1C5234DF1C21}" presName="hierChild5" presStyleCnt="0"/>
      <dgm:spPr/>
    </dgm:pt>
    <dgm:pt modelId="{B98AA671-DF79-584D-8FB9-89274929BDA6}" type="pres">
      <dgm:prSet presAssocID="{32D95F39-9183-944A-A97E-44305F3FFAAB}" presName="Name37" presStyleLbl="parChTrans1D4" presStyleIdx="6" presStyleCnt="27"/>
      <dgm:spPr/>
      <dgm:t>
        <a:bodyPr/>
        <a:lstStyle/>
        <a:p>
          <a:endParaRPr lang="en-US"/>
        </a:p>
      </dgm:t>
    </dgm:pt>
    <dgm:pt modelId="{75B48C16-1AEA-7B4F-ADF3-1C6D812CAF13}" type="pres">
      <dgm:prSet presAssocID="{1B723EC7-19AF-1249-82D5-3308CED89644}" presName="hierRoot2" presStyleCnt="0">
        <dgm:presLayoutVars>
          <dgm:hierBranch val="init"/>
        </dgm:presLayoutVars>
      </dgm:prSet>
      <dgm:spPr/>
    </dgm:pt>
    <dgm:pt modelId="{45FE04C2-7D87-2E4A-B07E-7E9CFB3A1073}" type="pres">
      <dgm:prSet presAssocID="{1B723EC7-19AF-1249-82D5-3308CED89644}" presName="rootComposite" presStyleCnt="0"/>
      <dgm:spPr/>
    </dgm:pt>
    <dgm:pt modelId="{6CFD024A-6E3E-C74F-A1E4-DAA3E3350F49}" type="pres">
      <dgm:prSet presAssocID="{1B723EC7-19AF-1249-82D5-3308CED89644}" presName="rootText" presStyleLbl="node4" presStyleIdx="6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FC87F0-73D5-C145-9F17-D0A85E25EF9E}" type="pres">
      <dgm:prSet presAssocID="{1B723EC7-19AF-1249-82D5-3308CED89644}" presName="rootConnector" presStyleLbl="node4" presStyleIdx="6" presStyleCnt="27"/>
      <dgm:spPr/>
      <dgm:t>
        <a:bodyPr/>
        <a:lstStyle/>
        <a:p>
          <a:endParaRPr lang="en-US"/>
        </a:p>
      </dgm:t>
    </dgm:pt>
    <dgm:pt modelId="{0380EF67-AD18-284B-98FE-5EB1055131EE}" type="pres">
      <dgm:prSet presAssocID="{1B723EC7-19AF-1249-82D5-3308CED89644}" presName="hierChild4" presStyleCnt="0"/>
      <dgm:spPr/>
    </dgm:pt>
    <dgm:pt modelId="{C0B5036A-1B97-9849-BE04-C7A180CCA23B}" type="pres">
      <dgm:prSet presAssocID="{1B723EC7-19AF-1249-82D5-3308CED89644}" presName="hierChild5" presStyleCnt="0"/>
      <dgm:spPr/>
    </dgm:pt>
    <dgm:pt modelId="{61B46704-BB2A-0940-9B1B-A52C4E94C5D1}" type="pres">
      <dgm:prSet presAssocID="{A177B6CE-3705-2D4D-8C7A-4629F3CE1639}" presName="hierChild5" presStyleCnt="0"/>
      <dgm:spPr/>
    </dgm:pt>
    <dgm:pt modelId="{2E4A5106-F59E-6A4E-BEA5-F4F616E19F07}" type="pres">
      <dgm:prSet presAssocID="{96E0A006-ECC5-B041-BA9D-4141E8DE5018}" presName="Name37" presStyleLbl="parChTrans1D3" presStyleIdx="2" presStyleCnt="7"/>
      <dgm:spPr/>
      <dgm:t>
        <a:bodyPr/>
        <a:lstStyle/>
        <a:p>
          <a:endParaRPr lang="en-US"/>
        </a:p>
      </dgm:t>
    </dgm:pt>
    <dgm:pt modelId="{689032B7-6088-8F4E-ADD0-1BC5FB9A65AB}" type="pres">
      <dgm:prSet presAssocID="{83FD8529-4983-3749-BE9E-66F86844F4EA}" presName="hierRoot2" presStyleCnt="0">
        <dgm:presLayoutVars>
          <dgm:hierBranch val="init"/>
        </dgm:presLayoutVars>
      </dgm:prSet>
      <dgm:spPr/>
    </dgm:pt>
    <dgm:pt modelId="{FF895EF6-7ACF-BE48-B8A2-F80E90761538}" type="pres">
      <dgm:prSet presAssocID="{83FD8529-4983-3749-BE9E-66F86844F4EA}" presName="rootComposite" presStyleCnt="0"/>
      <dgm:spPr/>
    </dgm:pt>
    <dgm:pt modelId="{4E77185A-7B38-F948-BB21-9415B1033AAB}" type="pres">
      <dgm:prSet presAssocID="{83FD8529-4983-3749-BE9E-66F86844F4EA}" presName="rootText" presStyleLbl="node3" presStyleIdx="2" presStyleCnt="7" custScaleX="78923" custScaleY="121633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57021E-FC3D-DE4F-82E5-DFABB26624BD}" type="pres">
      <dgm:prSet presAssocID="{83FD8529-4983-3749-BE9E-66F86844F4EA}" presName="rootConnector" presStyleLbl="node3" presStyleIdx="2" presStyleCnt="7"/>
      <dgm:spPr/>
      <dgm:t>
        <a:bodyPr/>
        <a:lstStyle/>
        <a:p>
          <a:endParaRPr lang="en-US"/>
        </a:p>
      </dgm:t>
    </dgm:pt>
    <dgm:pt modelId="{4ACB735D-F9E2-3043-A764-359FA8C89D31}" type="pres">
      <dgm:prSet presAssocID="{83FD8529-4983-3749-BE9E-66F86844F4EA}" presName="hierChild4" presStyleCnt="0"/>
      <dgm:spPr/>
    </dgm:pt>
    <dgm:pt modelId="{121D6F2C-4540-414A-8A9C-F673B686A182}" type="pres">
      <dgm:prSet presAssocID="{299AB070-C648-8946-9879-C285508DBC67}" presName="Name37" presStyleLbl="parChTrans1D4" presStyleIdx="7" presStyleCnt="27"/>
      <dgm:spPr/>
      <dgm:t>
        <a:bodyPr/>
        <a:lstStyle/>
        <a:p>
          <a:endParaRPr lang="en-US"/>
        </a:p>
      </dgm:t>
    </dgm:pt>
    <dgm:pt modelId="{87F6E021-A735-7544-99ED-FACE4CD73B09}" type="pres">
      <dgm:prSet presAssocID="{A23B985E-72E4-3742-8371-0ED912F5435B}" presName="hierRoot2" presStyleCnt="0">
        <dgm:presLayoutVars>
          <dgm:hierBranch val="init"/>
        </dgm:presLayoutVars>
      </dgm:prSet>
      <dgm:spPr/>
    </dgm:pt>
    <dgm:pt modelId="{16FE59DF-EDBE-B149-839B-023AAC4A1FAC}" type="pres">
      <dgm:prSet presAssocID="{A23B985E-72E4-3742-8371-0ED912F5435B}" presName="rootComposite" presStyleCnt="0"/>
      <dgm:spPr/>
    </dgm:pt>
    <dgm:pt modelId="{5EC7B4BC-D6E0-494E-8F9F-6D6D134D7C5F}" type="pres">
      <dgm:prSet presAssocID="{A23B985E-72E4-3742-8371-0ED912F5435B}" presName="rootText" presStyleLbl="node4" presStyleIdx="7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9FFD3F-780D-C84A-BBD4-6EC4155AE11F}" type="pres">
      <dgm:prSet presAssocID="{A23B985E-72E4-3742-8371-0ED912F5435B}" presName="rootConnector" presStyleLbl="node4" presStyleIdx="7" presStyleCnt="27"/>
      <dgm:spPr/>
      <dgm:t>
        <a:bodyPr/>
        <a:lstStyle/>
        <a:p>
          <a:endParaRPr lang="en-US"/>
        </a:p>
      </dgm:t>
    </dgm:pt>
    <dgm:pt modelId="{00DE8427-67AC-DB44-B1D8-8FCAE0F9EED0}" type="pres">
      <dgm:prSet presAssocID="{A23B985E-72E4-3742-8371-0ED912F5435B}" presName="hierChild4" presStyleCnt="0"/>
      <dgm:spPr/>
    </dgm:pt>
    <dgm:pt modelId="{92D50532-929A-CF4D-8AFE-E6A3D3DDECC4}" type="pres">
      <dgm:prSet presAssocID="{A23B985E-72E4-3742-8371-0ED912F5435B}" presName="hierChild5" presStyleCnt="0"/>
      <dgm:spPr/>
    </dgm:pt>
    <dgm:pt modelId="{B6DBBC47-0F37-9B4C-9838-FF7C950C6175}" type="pres">
      <dgm:prSet presAssocID="{D4D00F36-3669-8447-8825-334C0B04DDC6}" presName="Name37" presStyleLbl="parChTrans1D4" presStyleIdx="8" presStyleCnt="27"/>
      <dgm:spPr/>
      <dgm:t>
        <a:bodyPr/>
        <a:lstStyle/>
        <a:p>
          <a:endParaRPr lang="en-US"/>
        </a:p>
      </dgm:t>
    </dgm:pt>
    <dgm:pt modelId="{E2484D30-5040-DF4B-8CCB-73729881AE9C}" type="pres">
      <dgm:prSet presAssocID="{ED3999D2-4071-844C-BD31-D3633E14080F}" presName="hierRoot2" presStyleCnt="0">
        <dgm:presLayoutVars>
          <dgm:hierBranch val="init"/>
        </dgm:presLayoutVars>
      </dgm:prSet>
      <dgm:spPr/>
    </dgm:pt>
    <dgm:pt modelId="{2358A1D1-3B55-6B44-8B60-8690BCCB9BAE}" type="pres">
      <dgm:prSet presAssocID="{ED3999D2-4071-844C-BD31-D3633E14080F}" presName="rootComposite" presStyleCnt="0"/>
      <dgm:spPr/>
    </dgm:pt>
    <dgm:pt modelId="{94FB6558-1362-3744-8078-68B40D37F8FD}" type="pres">
      <dgm:prSet presAssocID="{ED3999D2-4071-844C-BD31-D3633E14080F}" presName="rootText" presStyleLbl="node4" presStyleIdx="8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41F3E7-9EE9-614C-BD08-07D1FD363FB8}" type="pres">
      <dgm:prSet presAssocID="{ED3999D2-4071-844C-BD31-D3633E14080F}" presName="rootConnector" presStyleLbl="node4" presStyleIdx="8" presStyleCnt="27"/>
      <dgm:spPr/>
      <dgm:t>
        <a:bodyPr/>
        <a:lstStyle/>
        <a:p>
          <a:endParaRPr lang="en-US"/>
        </a:p>
      </dgm:t>
    </dgm:pt>
    <dgm:pt modelId="{82C50219-6037-CD42-BCB9-52965AD87447}" type="pres">
      <dgm:prSet presAssocID="{ED3999D2-4071-844C-BD31-D3633E14080F}" presName="hierChild4" presStyleCnt="0"/>
      <dgm:spPr/>
    </dgm:pt>
    <dgm:pt modelId="{131429CD-5077-B943-9BF9-5A0037E258A0}" type="pres">
      <dgm:prSet presAssocID="{ED3999D2-4071-844C-BD31-D3633E14080F}" presName="hierChild5" presStyleCnt="0"/>
      <dgm:spPr/>
    </dgm:pt>
    <dgm:pt modelId="{B6AA00DA-87F1-C947-B054-57A994FA5909}" type="pres">
      <dgm:prSet presAssocID="{054E37A0-8C9A-2C4F-85E1-BAD7DD8F9194}" presName="Name37" presStyleLbl="parChTrans1D4" presStyleIdx="9" presStyleCnt="27"/>
      <dgm:spPr/>
      <dgm:t>
        <a:bodyPr/>
        <a:lstStyle/>
        <a:p>
          <a:endParaRPr lang="en-US"/>
        </a:p>
      </dgm:t>
    </dgm:pt>
    <dgm:pt modelId="{4DA6B3DD-0C40-714D-9F12-216CFC9E9019}" type="pres">
      <dgm:prSet presAssocID="{E78F00FF-2420-2049-A20C-D1B394DACAB2}" presName="hierRoot2" presStyleCnt="0">
        <dgm:presLayoutVars>
          <dgm:hierBranch val="init"/>
        </dgm:presLayoutVars>
      </dgm:prSet>
      <dgm:spPr/>
    </dgm:pt>
    <dgm:pt modelId="{525A433D-5127-0046-9D6F-B73C9DABD675}" type="pres">
      <dgm:prSet presAssocID="{E78F00FF-2420-2049-A20C-D1B394DACAB2}" presName="rootComposite" presStyleCnt="0"/>
      <dgm:spPr/>
    </dgm:pt>
    <dgm:pt modelId="{2068E678-8A86-334C-8AE9-8164A3B1AAE6}" type="pres">
      <dgm:prSet presAssocID="{E78F00FF-2420-2049-A20C-D1B394DACAB2}" presName="rootText" presStyleLbl="node4" presStyleIdx="9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9BCE17-7185-E747-B9D3-9C5A9539A20A}" type="pres">
      <dgm:prSet presAssocID="{E78F00FF-2420-2049-A20C-D1B394DACAB2}" presName="rootConnector" presStyleLbl="node4" presStyleIdx="9" presStyleCnt="27"/>
      <dgm:spPr/>
      <dgm:t>
        <a:bodyPr/>
        <a:lstStyle/>
        <a:p>
          <a:endParaRPr lang="en-US"/>
        </a:p>
      </dgm:t>
    </dgm:pt>
    <dgm:pt modelId="{61DE2079-BA58-8549-A620-9512FBAA1E0E}" type="pres">
      <dgm:prSet presAssocID="{E78F00FF-2420-2049-A20C-D1B394DACAB2}" presName="hierChild4" presStyleCnt="0"/>
      <dgm:spPr/>
    </dgm:pt>
    <dgm:pt modelId="{BBAF4D8B-B75F-124C-8038-021841868500}" type="pres">
      <dgm:prSet presAssocID="{E78F00FF-2420-2049-A20C-D1B394DACAB2}" presName="hierChild5" presStyleCnt="0"/>
      <dgm:spPr/>
    </dgm:pt>
    <dgm:pt modelId="{970FD025-C555-8048-9043-40D6313BB066}" type="pres">
      <dgm:prSet presAssocID="{83FD8529-4983-3749-BE9E-66F86844F4EA}" presName="hierChild5" presStyleCnt="0"/>
      <dgm:spPr/>
    </dgm:pt>
    <dgm:pt modelId="{51CC4483-827A-D94B-A4A1-D63AAE544D07}" type="pres">
      <dgm:prSet presAssocID="{909731DA-5A63-B64F-A4F8-2203C86F94DA}" presName="hierChild5" presStyleCnt="0"/>
      <dgm:spPr/>
    </dgm:pt>
    <dgm:pt modelId="{2986AF58-FB1F-EB4B-B656-EF2351FD44AB}" type="pres">
      <dgm:prSet presAssocID="{F5473D3A-D0C4-144C-A07C-9E2F2B97A00D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DB882CD-6598-9040-B85C-1A83D378084F}" type="pres">
      <dgm:prSet presAssocID="{42D7B84F-950C-5E47-A392-19BBFFD70AD5}" presName="hierRoot2" presStyleCnt="0">
        <dgm:presLayoutVars>
          <dgm:hierBranch val="init"/>
        </dgm:presLayoutVars>
      </dgm:prSet>
      <dgm:spPr/>
    </dgm:pt>
    <dgm:pt modelId="{0830F8F2-4809-BE40-9E59-0F52C72D51ED}" type="pres">
      <dgm:prSet presAssocID="{42D7B84F-950C-5E47-A392-19BBFFD70AD5}" presName="rootComposite" presStyleCnt="0"/>
      <dgm:spPr/>
    </dgm:pt>
    <dgm:pt modelId="{569AF1F6-360E-7940-B2C7-3C8E37CB1AF0}" type="pres">
      <dgm:prSet presAssocID="{42D7B84F-950C-5E47-A392-19BBFFD70AD5}" presName="rootText" presStyleLbl="node2" presStyleIdx="1" presStyleCnt="3" custScaleX="190696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E36E05-227E-184F-95CE-F1F0E4034460}" type="pres">
      <dgm:prSet presAssocID="{42D7B84F-950C-5E47-A392-19BBFFD70AD5}" presName="rootConnector" presStyleLbl="node2" presStyleIdx="1" presStyleCnt="3"/>
      <dgm:spPr/>
      <dgm:t>
        <a:bodyPr/>
        <a:lstStyle/>
        <a:p>
          <a:endParaRPr lang="en-US"/>
        </a:p>
      </dgm:t>
    </dgm:pt>
    <dgm:pt modelId="{171A6BCF-F99C-404B-949C-C2197C53C14F}" type="pres">
      <dgm:prSet presAssocID="{42D7B84F-950C-5E47-A392-19BBFFD70AD5}" presName="hierChild4" presStyleCnt="0"/>
      <dgm:spPr/>
    </dgm:pt>
    <dgm:pt modelId="{79258160-981A-604D-BCBD-AD267251A8FD}" type="pres">
      <dgm:prSet presAssocID="{F7C3BA1C-5643-3541-A55A-970F6F3AA625}" presName="Name37" presStyleLbl="parChTrans1D3" presStyleIdx="3" presStyleCnt="7"/>
      <dgm:spPr/>
      <dgm:t>
        <a:bodyPr/>
        <a:lstStyle/>
        <a:p>
          <a:endParaRPr lang="en-US"/>
        </a:p>
      </dgm:t>
    </dgm:pt>
    <dgm:pt modelId="{230C7593-294C-6F4C-AD54-23C670C58A7F}" type="pres">
      <dgm:prSet presAssocID="{CE4837A5-1288-CA4F-A355-C15910B9CAEC}" presName="hierRoot2" presStyleCnt="0">
        <dgm:presLayoutVars>
          <dgm:hierBranch val="init"/>
        </dgm:presLayoutVars>
      </dgm:prSet>
      <dgm:spPr/>
    </dgm:pt>
    <dgm:pt modelId="{27857492-8787-054D-9826-8F506FCC7252}" type="pres">
      <dgm:prSet presAssocID="{CE4837A5-1288-CA4F-A355-C15910B9CAEC}" presName="rootComposite" presStyleCnt="0"/>
      <dgm:spPr/>
    </dgm:pt>
    <dgm:pt modelId="{1C0E9EDA-D821-7641-815D-C21664E5036A}" type="pres">
      <dgm:prSet presAssocID="{CE4837A5-1288-CA4F-A355-C15910B9CAEC}" presName="rootText" presStyleLbl="node3" presStyleIdx="3" presStyleCnt="7" custScaleX="5982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8B904E-521A-3F4F-AD4E-5392E2A191DD}" type="pres">
      <dgm:prSet presAssocID="{CE4837A5-1288-CA4F-A355-C15910B9CAEC}" presName="rootConnector" presStyleLbl="node3" presStyleIdx="3" presStyleCnt="7"/>
      <dgm:spPr/>
      <dgm:t>
        <a:bodyPr/>
        <a:lstStyle/>
        <a:p>
          <a:endParaRPr lang="en-US"/>
        </a:p>
      </dgm:t>
    </dgm:pt>
    <dgm:pt modelId="{F78684D6-1172-9C49-92FC-E0B4D919DF1E}" type="pres">
      <dgm:prSet presAssocID="{CE4837A5-1288-CA4F-A355-C15910B9CAEC}" presName="hierChild4" presStyleCnt="0"/>
      <dgm:spPr/>
    </dgm:pt>
    <dgm:pt modelId="{FA7FDCB6-2F1C-4240-9B6F-CBEC65594017}" type="pres">
      <dgm:prSet presAssocID="{104A1396-35B6-0D43-B495-C5619AD69BDA}" presName="Name37" presStyleLbl="parChTrans1D4" presStyleIdx="10" presStyleCnt="27"/>
      <dgm:spPr/>
      <dgm:t>
        <a:bodyPr/>
        <a:lstStyle/>
        <a:p>
          <a:endParaRPr lang="en-US"/>
        </a:p>
      </dgm:t>
    </dgm:pt>
    <dgm:pt modelId="{BDE2031B-58E8-F84E-8E19-AAF491773280}" type="pres">
      <dgm:prSet presAssocID="{8B5BA8E1-7194-BD49-9745-DC6103EB0EA4}" presName="hierRoot2" presStyleCnt="0">
        <dgm:presLayoutVars>
          <dgm:hierBranch val="init"/>
        </dgm:presLayoutVars>
      </dgm:prSet>
      <dgm:spPr/>
    </dgm:pt>
    <dgm:pt modelId="{F5B72F2E-B5F0-8240-AF76-DA32AC7E82B8}" type="pres">
      <dgm:prSet presAssocID="{8B5BA8E1-7194-BD49-9745-DC6103EB0EA4}" presName="rootComposite" presStyleCnt="0"/>
      <dgm:spPr/>
    </dgm:pt>
    <dgm:pt modelId="{ADDE005C-690B-AC47-8EB3-13D5F7A2A727}" type="pres">
      <dgm:prSet presAssocID="{8B5BA8E1-7194-BD49-9745-DC6103EB0EA4}" presName="rootText" presStyleLbl="node4" presStyleIdx="1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57A966-86CC-CE45-98F3-4BDF656AE51C}" type="pres">
      <dgm:prSet presAssocID="{8B5BA8E1-7194-BD49-9745-DC6103EB0EA4}" presName="rootConnector" presStyleLbl="node4" presStyleIdx="10" presStyleCnt="27"/>
      <dgm:spPr/>
      <dgm:t>
        <a:bodyPr/>
        <a:lstStyle/>
        <a:p>
          <a:endParaRPr lang="en-US"/>
        </a:p>
      </dgm:t>
    </dgm:pt>
    <dgm:pt modelId="{BA9A8C62-A37D-CC48-AB94-F174F9207B9C}" type="pres">
      <dgm:prSet presAssocID="{8B5BA8E1-7194-BD49-9745-DC6103EB0EA4}" presName="hierChild4" presStyleCnt="0"/>
      <dgm:spPr/>
    </dgm:pt>
    <dgm:pt modelId="{BA3E85C4-F053-0548-BD7F-4883B25CB718}" type="pres">
      <dgm:prSet presAssocID="{8B5BA8E1-7194-BD49-9745-DC6103EB0EA4}" presName="hierChild5" presStyleCnt="0"/>
      <dgm:spPr/>
    </dgm:pt>
    <dgm:pt modelId="{6D83D77D-DE0C-3143-89D2-319421E808F1}" type="pres">
      <dgm:prSet presAssocID="{3EA88211-FFE5-9641-8FA2-B22442569D28}" presName="Name37" presStyleLbl="parChTrans1D4" presStyleIdx="11" presStyleCnt="27"/>
      <dgm:spPr/>
      <dgm:t>
        <a:bodyPr/>
        <a:lstStyle/>
        <a:p>
          <a:endParaRPr lang="en-US"/>
        </a:p>
      </dgm:t>
    </dgm:pt>
    <dgm:pt modelId="{E2417640-F68E-7E4E-A787-9862CA56C321}" type="pres">
      <dgm:prSet presAssocID="{8802059A-3BDF-E24A-9307-316CBA2AD31D}" presName="hierRoot2" presStyleCnt="0">
        <dgm:presLayoutVars>
          <dgm:hierBranch val="init"/>
        </dgm:presLayoutVars>
      </dgm:prSet>
      <dgm:spPr/>
    </dgm:pt>
    <dgm:pt modelId="{7C15166C-46E1-3F45-B06B-A8B64D56CA54}" type="pres">
      <dgm:prSet presAssocID="{8802059A-3BDF-E24A-9307-316CBA2AD31D}" presName="rootComposite" presStyleCnt="0"/>
      <dgm:spPr/>
    </dgm:pt>
    <dgm:pt modelId="{8DDBE8BA-4F62-CC42-ABF0-BA4CFC443D8A}" type="pres">
      <dgm:prSet presAssocID="{8802059A-3BDF-E24A-9307-316CBA2AD31D}" presName="rootText" presStyleLbl="node4" presStyleIdx="11" presStyleCnt="27" custLinFactNeighborY="577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019C2D-F4BF-A44C-AA8E-CB56AC32C6C5}" type="pres">
      <dgm:prSet presAssocID="{8802059A-3BDF-E24A-9307-316CBA2AD31D}" presName="rootConnector" presStyleLbl="node4" presStyleIdx="11" presStyleCnt="27"/>
      <dgm:spPr/>
      <dgm:t>
        <a:bodyPr/>
        <a:lstStyle/>
        <a:p>
          <a:endParaRPr lang="en-US"/>
        </a:p>
      </dgm:t>
    </dgm:pt>
    <dgm:pt modelId="{30929C74-14F6-BD4F-8C88-C155DD3780D3}" type="pres">
      <dgm:prSet presAssocID="{8802059A-3BDF-E24A-9307-316CBA2AD31D}" presName="hierChild4" presStyleCnt="0"/>
      <dgm:spPr/>
    </dgm:pt>
    <dgm:pt modelId="{36F96DE8-C62B-8947-8005-FFB244B56814}" type="pres">
      <dgm:prSet presAssocID="{8802059A-3BDF-E24A-9307-316CBA2AD31D}" presName="hierChild5" presStyleCnt="0"/>
      <dgm:spPr/>
    </dgm:pt>
    <dgm:pt modelId="{00DBF3F6-8378-7040-B677-97CF887D0EEB}" type="pres">
      <dgm:prSet presAssocID="{227E79A1-2938-1C44-8475-53EDC7EA6FF9}" presName="Name37" presStyleLbl="parChTrans1D4" presStyleIdx="12" presStyleCnt="27"/>
      <dgm:spPr/>
      <dgm:t>
        <a:bodyPr/>
        <a:lstStyle/>
        <a:p>
          <a:endParaRPr lang="en-US"/>
        </a:p>
      </dgm:t>
    </dgm:pt>
    <dgm:pt modelId="{FB78CC9D-F488-0447-A3DC-87DED8126292}" type="pres">
      <dgm:prSet presAssocID="{77C73BBB-A6B2-D44C-A4FB-AC652E4E7A6D}" presName="hierRoot2" presStyleCnt="0">
        <dgm:presLayoutVars>
          <dgm:hierBranch val="init"/>
        </dgm:presLayoutVars>
      </dgm:prSet>
      <dgm:spPr/>
    </dgm:pt>
    <dgm:pt modelId="{C7D9E77D-9834-0443-887C-059A2E9C38F3}" type="pres">
      <dgm:prSet presAssocID="{77C73BBB-A6B2-D44C-A4FB-AC652E4E7A6D}" presName="rootComposite" presStyleCnt="0"/>
      <dgm:spPr/>
    </dgm:pt>
    <dgm:pt modelId="{B30A765A-0A40-EF49-AC7D-950F94CFF2A3}" type="pres">
      <dgm:prSet presAssocID="{77C73BBB-A6B2-D44C-A4FB-AC652E4E7A6D}" presName="rootText" presStyleLbl="node4" presStyleIdx="12" presStyleCnt="27" custLinFactNeighborY="397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057973-13C0-4F48-ADCF-1FE2FE2B0330}" type="pres">
      <dgm:prSet presAssocID="{77C73BBB-A6B2-D44C-A4FB-AC652E4E7A6D}" presName="rootConnector" presStyleLbl="node4" presStyleIdx="12" presStyleCnt="27"/>
      <dgm:spPr/>
      <dgm:t>
        <a:bodyPr/>
        <a:lstStyle/>
        <a:p>
          <a:endParaRPr lang="en-US"/>
        </a:p>
      </dgm:t>
    </dgm:pt>
    <dgm:pt modelId="{996BA58F-5460-DB4E-B19A-EBB210983C85}" type="pres">
      <dgm:prSet presAssocID="{77C73BBB-A6B2-D44C-A4FB-AC652E4E7A6D}" presName="hierChild4" presStyleCnt="0"/>
      <dgm:spPr/>
    </dgm:pt>
    <dgm:pt modelId="{48358F93-53CA-F941-9241-B9139705E1D5}" type="pres">
      <dgm:prSet presAssocID="{77C73BBB-A6B2-D44C-A4FB-AC652E4E7A6D}" presName="hierChild5" presStyleCnt="0"/>
      <dgm:spPr/>
    </dgm:pt>
    <dgm:pt modelId="{CA3D7791-5764-AF42-8E05-5357F6ED5B9A}" type="pres">
      <dgm:prSet presAssocID="{D49C3843-C54B-E149-A7E4-2B8C04D8106A}" presName="Name37" presStyleLbl="parChTrans1D4" presStyleIdx="13" presStyleCnt="27"/>
      <dgm:spPr/>
      <dgm:t>
        <a:bodyPr/>
        <a:lstStyle/>
        <a:p>
          <a:endParaRPr lang="en-US"/>
        </a:p>
      </dgm:t>
    </dgm:pt>
    <dgm:pt modelId="{77FC96FD-A39A-A948-BBED-D5C88FB6062F}" type="pres">
      <dgm:prSet presAssocID="{22B92638-461F-1B48-9D1D-4D1750226A9D}" presName="hierRoot2" presStyleCnt="0">
        <dgm:presLayoutVars>
          <dgm:hierBranch val="init"/>
        </dgm:presLayoutVars>
      </dgm:prSet>
      <dgm:spPr/>
    </dgm:pt>
    <dgm:pt modelId="{2FB389FD-4014-434B-B9C1-609E303E74C9}" type="pres">
      <dgm:prSet presAssocID="{22B92638-461F-1B48-9D1D-4D1750226A9D}" presName="rootComposite" presStyleCnt="0"/>
      <dgm:spPr/>
    </dgm:pt>
    <dgm:pt modelId="{02159DB4-5DA7-FF4B-8521-59747A7EB837}" type="pres">
      <dgm:prSet presAssocID="{22B92638-461F-1B48-9D1D-4D1750226A9D}" presName="rootText" presStyleLbl="node4" presStyleIdx="13" presStyleCnt="27" custScaleX="123643" custScaleY="102045" custLinFactNeighborY="243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589613-5F02-AF46-9E51-E1FEB3D23911}" type="pres">
      <dgm:prSet presAssocID="{22B92638-461F-1B48-9D1D-4D1750226A9D}" presName="rootConnector" presStyleLbl="node4" presStyleIdx="13" presStyleCnt="27"/>
      <dgm:spPr/>
      <dgm:t>
        <a:bodyPr/>
        <a:lstStyle/>
        <a:p>
          <a:endParaRPr lang="en-US"/>
        </a:p>
      </dgm:t>
    </dgm:pt>
    <dgm:pt modelId="{901C0A92-2AB0-BA4F-A572-3ED28DEC5D7C}" type="pres">
      <dgm:prSet presAssocID="{22B92638-461F-1B48-9D1D-4D1750226A9D}" presName="hierChild4" presStyleCnt="0"/>
      <dgm:spPr/>
    </dgm:pt>
    <dgm:pt modelId="{376EE295-8EE2-694A-A386-060DC89ACE0A}" type="pres">
      <dgm:prSet presAssocID="{22B92638-461F-1B48-9D1D-4D1750226A9D}" presName="hierChild5" presStyleCnt="0"/>
      <dgm:spPr/>
    </dgm:pt>
    <dgm:pt modelId="{7C7D21B1-B8FE-9848-88D6-5FA439410C57}" type="pres">
      <dgm:prSet presAssocID="{25C21276-B0FC-DE4C-A21E-7F53DAC83178}" presName="Name37" presStyleLbl="parChTrans1D4" presStyleIdx="14" presStyleCnt="27"/>
      <dgm:spPr/>
      <dgm:t>
        <a:bodyPr/>
        <a:lstStyle/>
        <a:p>
          <a:endParaRPr lang="en-US"/>
        </a:p>
      </dgm:t>
    </dgm:pt>
    <dgm:pt modelId="{D8F274A5-784B-4D46-8F5A-800C731806EA}" type="pres">
      <dgm:prSet presAssocID="{B74EC464-2ED9-C549-9810-3C2B3A8F618F}" presName="hierRoot2" presStyleCnt="0">
        <dgm:presLayoutVars>
          <dgm:hierBranch val="init"/>
        </dgm:presLayoutVars>
      </dgm:prSet>
      <dgm:spPr/>
    </dgm:pt>
    <dgm:pt modelId="{8E229A7F-0CDA-9240-A012-8841BC431419}" type="pres">
      <dgm:prSet presAssocID="{B74EC464-2ED9-C549-9810-3C2B3A8F618F}" presName="rootComposite" presStyleCnt="0"/>
      <dgm:spPr/>
    </dgm:pt>
    <dgm:pt modelId="{F4DA113B-AE82-524E-AAC3-C664F32E99AC}" type="pres">
      <dgm:prSet presAssocID="{B74EC464-2ED9-C549-9810-3C2B3A8F618F}" presName="rootText" presStyleLbl="node4" presStyleIdx="14" presStyleCnt="27" custScaleX="135244" custLinFactNeighborY="89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5ACA0E-C639-354D-A2BF-69F007BA5FC7}" type="pres">
      <dgm:prSet presAssocID="{B74EC464-2ED9-C549-9810-3C2B3A8F618F}" presName="rootConnector" presStyleLbl="node4" presStyleIdx="14" presStyleCnt="27"/>
      <dgm:spPr/>
      <dgm:t>
        <a:bodyPr/>
        <a:lstStyle/>
        <a:p>
          <a:endParaRPr lang="en-US"/>
        </a:p>
      </dgm:t>
    </dgm:pt>
    <dgm:pt modelId="{15E1E0DA-CBFB-6C49-899C-C5689D66FCE3}" type="pres">
      <dgm:prSet presAssocID="{B74EC464-2ED9-C549-9810-3C2B3A8F618F}" presName="hierChild4" presStyleCnt="0"/>
      <dgm:spPr/>
    </dgm:pt>
    <dgm:pt modelId="{D5102F8C-CA2A-4444-8A7F-27D324CF6AA7}" type="pres">
      <dgm:prSet presAssocID="{B74EC464-2ED9-C549-9810-3C2B3A8F618F}" presName="hierChild5" presStyleCnt="0"/>
      <dgm:spPr/>
    </dgm:pt>
    <dgm:pt modelId="{62D08049-B390-B54D-B05D-1270BB511FD7}" type="pres">
      <dgm:prSet presAssocID="{EEE2D9E1-CD28-8D4E-B10C-16404671D1E9}" presName="Name37" presStyleLbl="parChTrans1D4" presStyleIdx="15" presStyleCnt="27"/>
      <dgm:spPr/>
      <dgm:t>
        <a:bodyPr/>
        <a:lstStyle/>
        <a:p>
          <a:endParaRPr lang="en-US"/>
        </a:p>
      </dgm:t>
    </dgm:pt>
    <dgm:pt modelId="{23060E8F-6A44-E94D-88DE-9AC1AC5C273B}" type="pres">
      <dgm:prSet presAssocID="{F21BE4AA-C86E-9144-8E2E-73BCB48FAF72}" presName="hierRoot2" presStyleCnt="0">
        <dgm:presLayoutVars>
          <dgm:hierBranch val="init"/>
        </dgm:presLayoutVars>
      </dgm:prSet>
      <dgm:spPr/>
    </dgm:pt>
    <dgm:pt modelId="{E3367819-B348-6D49-8518-0F572D342C22}" type="pres">
      <dgm:prSet presAssocID="{F21BE4AA-C86E-9144-8E2E-73BCB48FAF72}" presName="rootComposite" presStyleCnt="0"/>
      <dgm:spPr/>
    </dgm:pt>
    <dgm:pt modelId="{8F7791AF-B562-AF44-A5D3-9E0835F3B0A5}" type="pres">
      <dgm:prSet presAssocID="{F21BE4AA-C86E-9144-8E2E-73BCB48FAF72}" presName="rootText" presStyleLbl="node4" presStyleIdx="15" presStyleCnt="27" custScaleX="109448" custLinFactNeighborY="-39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BAA33A-041A-0E49-9085-497CAC2C6BBD}" type="pres">
      <dgm:prSet presAssocID="{F21BE4AA-C86E-9144-8E2E-73BCB48FAF72}" presName="rootConnector" presStyleLbl="node4" presStyleIdx="15" presStyleCnt="27"/>
      <dgm:spPr/>
      <dgm:t>
        <a:bodyPr/>
        <a:lstStyle/>
        <a:p>
          <a:endParaRPr lang="en-US"/>
        </a:p>
      </dgm:t>
    </dgm:pt>
    <dgm:pt modelId="{B2024E6C-783F-6147-81D9-3A8544E374B8}" type="pres">
      <dgm:prSet presAssocID="{F21BE4AA-C86E-9144-8E2E-73BCB48FAF72}" presName="hierChild4" presStyleCnt="0"/>
      <dgm:spPr/>
    </dgm:pt>
    <dgm:pt modelId="{5B00315B-1D53-B943-871A-E4FF40AB757A}" type="pres">
      <dgm:prSet presAssocID="{F21BE4AA-C86E-9144-8E2E-73BCB48FAF72}" presName="hierChild5" presStyleCnt="0"/>
      <dgm:spPr/>
    </dgm:pt>
    <dgm:pt modelId="{2F446BD0-06BD-A74E-9FAF-704EC511A951}" type="pres">
      <dgm:prSet presAssocID="{327FAA6E-98C4-2842-A254-6074CC354767}" presName="Name37" presStyleLbl="parChTrans1D4" presStyleIdx="16" presStyleCnt="27"/>
      <dgm:spPr/>
      <dgm:t>
        <a:bodyPr/>
        <a:lstStyle/>
        <a:p>
          <a:endParaRPr lang="en-US"/>
        </a:p>
      </dgm:t>
    </dgm:pt>
    <dgm:pt modelId="{B9F30589-94AA-3B42-981D-B0226CB60050}" type="pres">
      <dgm:prSet presAssocID="{A6085D16-8018-E845-98A5-13C752C45647}" presName="hierRoot2" presStyleCnt="0">
        <dgm:presLayoutVars>
          <dgm:hierBranch val="init"/>
        </dgm:presLayoutVars>
      </dgm:prSet>
      <dgm:spPr/>
    </dgm:pt>
    <dgm:pt modelId="{9376ED34-F6E4-6B4D-A844-D4CF426F3DC5}" type="pres">
      <dgm:prSet presAssocID="{A6085D16-8018-E845-98A5-13C752C45647}" presName="rootComposite" presStyleCnt="0"/>
      <dgm:spPr/>
    </dgm:pt>
    <dgm:pt modelId="{98DC9C42-DB1D-AE44-93B4-4B24A47B3DF0}" type="pres">
      <dgm:prSet presAssocID="{A6085D16-8018-E845-98A5-13C752C45647}" presName="rootText" presStyleLbl="node4" presStyleIdx="16" presStyleCnt="27" custScaleX="135896" custScaleY="99052" custLinFactNeighborY="-177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BC3E71-68A7-D242-A307-2505F071704E}" type="pres">
      <dgm:prSet presAssocID="{A6085D16-8018-E845-98A5-13C752C45647}" presName="rootConnector" presStyleLbl="node4" presStyleIdx="16" presStyleCnt="27"/>
      <dgm:spPr/>
      <dgm:t>
        <a:bodyPr/>
        <a:lstStyle/>
        <a:p>
          <a:endParaRPr lang="en-US"/>
        </a:p>
      </dgm:t>
    </dgm:pt>
    <dgm:pt modelId="{9419CD2A-3E2A-EE4E-B4D3-BD46CB60E156}" type="pres">
      <dgm:prSet presAssocID="{A6085D16-8018-E845-98A5-13C752C45647}" presName="hierChild4" presStyleCnt="0"/>
      <dgm:spPr/>
    </dgm:pt>
    <dgm:pt modelId="{E4758D81-6708-5649-85D9-AF71E31310CF}" type="pres">
      <dgm:prSet presAssocID="{A6085D16-8018-E845-98A5-13C752C45647}" presName="hierChild5" presStyleCnt="0"/>
      <dgm:spPr/>
    </dgm:pt>
    <dgm:pt modelId="{249B1D7B-0263-3943-A168-97417FE05CF4}" type="pres">
      <dgm:prSet presAssocID="{CE4837A5-1288-CA4F-A355-C15910B9CAEC}" presName="hierChild5" presStyleCnt="0"/>
      <dgm:spPr/>
    </dgm:pt>
    <dgm:pt modelId="{A5AD726F-19B8-D449-B4DD-FD540E87877E}" type="pres">
      <dgm:prSet presAssocID="{CE4EFC27-37E2-E04B-B1B7-E51B87BA723F}" presName="Name37" presStyleLbl="parChTrans1D3" presStyleIdx="4" presStyleCnt="7"/>
      <dgm:spPr/>
      <dgm:t>
        <a:bodyPr/>
        <a:lstStyle/>
        <a:p>
          <a:endParaRPr lang="en-US"/>
        </a:p>
      </dgm:t>
    </dgm:pt>
    <dgm:pt modelId="{8473126F-0B5F-AC44-9925-A91873DE87B0}" type="pres">
      <dgm:prSet presAssocID="{7B9CC991-B474-E246-AA96-725124156A00}" presName="hierRoot2" presStyleCnt="0">
        <dgm:presLayoutVars>
          <dgm:hierBranch val="init"/>
        </dgm:presLayoutVars>
      </dgm:prSet>
      <dgm:spPr/>
    </dgm:pt>
    <dgm:pt modelId="{20B0451C-C575-D245-B45C-014CF2602478}" type="pres">
      <dgm:prSet presAssocID="{7B9CC991-B474-E246-AA96-725124156A00}" presName="rootComposite" presStyleCnt="0"/>
      <dgm:spPr/>
    </dgm:pt>
    <dgm:pt modelId="{DF5BE6F6-97C6-FB46-AFC3-137F8AD55311}" type="pres">
      <dgm:prSet presAssocID="{7B9CC991-B474-E246-AA96-725124156A00}" presName="rootText" presStyleLbl="node3" presStyleIdx="4" presStyleCnt="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0A138D-C14C-B24D-B582-BA87C6463F52}" type="pres">
      <dgm:prSet presAssocID="{7B9CC991-B474-E246-AA96-725124156A00}" presName="rootConnector" presStyleLbl="node3" presStyleIdx="4" presStyleCnt="7"/>
      <dgm:spPr/>
      <dgm:t>
        <a:bodyPr/>
        <a:lstStyle/>
        <a:p>
          <a:endParaRPr lang="en-US"/>
        </a:p>
      </dgm:t>
    </dgm:pt>
    <dgm:pt modelId="{1B2A2FE5-0580-7B42-B363-E96410C20D4A}" type="pres">
      <dgm:prSet presAssocID="{7B9CC991-B474-E246-AA96-725124156A00}" presName="hierChild4" presStyleCnt="0"/>
      <dgm:spPr/>
    </dgm:pt>
    <dgm:pt modelId="{944E6723-A2A8-8145-A6FE-5572B3F0D9A7}" type="pres">
      <dgm:prSet presAssocID="{97FAB619-5C62-924A-89F7-BE5FF620D583}" presName="Name37" presStyleLbl="parChTrans1D4" presStyleIdx="17" presStyleCnt="27"/>
      <dgm:spPr/>
      <dgm:t>
        <a:bodyPr/>
        <a:lstStyle/>
        <a:p>
          <a:endParaRPr lang="en-US"/>
        </a:p>
      </dgm:t>
    </dgm:pt>
    <dgm:pt modelId="{77FEE0FD-63EE-804B-9627-2308A5BE498F}" type="pres">
      <dgm:prSet presAssocID="{BFC33CF9-0F4F-6C4D-BC4C-9AAEB7D3132A}" presName="hierRoot2" presStyleCnt="0">
        <dgm:presLayoutVars>
          <dgm:hierBranch val="init"/>
        </dgm:presLayoutVars>
      </dgm:prSet>
      <dgm:spPr/>
    </dgm:pt>
    <dgm:pt modelId="{707F9497-FD99-7749-8ED5-392D83618109}" type="pres">
      <dgm:prSet presAssocID="{BFC33CF9-0F4F-6C4D-BC4C-9AAEB7D3132A}" presName="rootComposite" presStyleCnt="0"/>
      <dgm:spPr/>
    </dgm:pt>
    <dgm:pt modelId="{9635E244-9DA3-A642-914C-F17CA1E2CF86}" type="pres">
      <dgm:prSet presAssocID="{BFC33CF9-0F4F-6C4D-BC4C-9AAEB7D3132A}" presName="rootText" presStyleLbl="node4" presStyleIdx="17" presStyleCnt="27" custScaleX="1166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1A91B7-A521-1C4D-90D9-F0B88D4ED099}" type="pres">
      <dgm:prSet presAssocID="{BFC33CF9-0F4F-6C4D-BC4C-9AAEB7D3132A}" presName="rootConnector" presStyleLbl="node4" presStyleIdx="17" presStyleCnt="27"/>
      <dgm:spPr/>
      <dgm:t>
        <a:bodyPr/>
        <a:lstStyle/>
        <a:p>
          <a:endParaRPr lang="en-US"/>
        </a:p>
      </dgm:t>
    </dgm:pt>
    <dgm:pt modelId="{B6A176AB-B610-844F-AAB5-151E45A61A57}" type="pres">
      <dgm:prSet presAssocID="{BFC33CF9-0F4F-6C4D-BC4C-9AAEB7D3132A}" presName="hierChild4" presStyleCnt="0"/>
      <dgm:spPr/>
    </dgm:pt>
    <dgm:pt modelId="{01DA23B3-2C2A-744C-BA97-8CFDEFC0AF9C}" type="pres">
      <dgm:prSet presAssocID="{BFC33CF9-0F4F-6C4D-BC4C-9AAEB7D3132A}" presName="hierChild5" presStyleCnt="0"/>
      <dgm:spPr/>
    </dgm:pt>
    <dgm:pt modelId="{4BC2581B-AA2C-8043-84C6-7E99EA2B3545}" type="pres">
      <dgm:prSet presAssocID="{FE0EC017-F7B0-2147-A59A-11A809766B75}" presName="Name37" presStyleLbl="parChTrans1D4" presStyleIdx="18" presStyleCnt="27"/>
      <dgm:spPr/>
      <dgm:t>
        <a:bodyPr/>
        <a:lstStyle/>
        <a:p>
          <a:endParaRPr lang="en-US"/>
        </a:p>
      </dgm:t>
    </dgm:pt>
    <dgm:pt modelId="{4A403E90-5F9C-804D-BB29-BB48A5357320}" type="pres">
      <dgm:prSet presAssocID="{104BF9B6-FD7F-3C4C-ABF5-82315C026383}" presName="hierRoot2" presStyleCnt="0">
        <dgm:presLayoutVars>
          <dgm:hierBranch val="init"/>
        </dgm:presLayoutVars>
      </dgm:prSet>
      <dgm:spPr/>
    </dgm:pt>
    <dgm:pt modelId="{674CF76B-FEA1-5040-8303-B7F3CB645D7C}" type="pres">
      <dgm:prSet presAssocID="{104BF9B6-FD7F-3C4C-ABF5-82315C026383}" presName="rootComposite" presStyleCnt="0"/>
      <dgm:spPr/>
    </dgm:pt>
    <dgm:pt modelId="{69CDC33E-93AD-CB42-8882-9651C1A1C8A4}" type="pres">
      <dgm:prSet presAssocID="{104BF9B6-FD7F-3C4C-ABF5-82315C026383}" presName="rootText" presStyleLbl="node4" presStyleIdx="18" presStyleCnt="27" custScaleX="11158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A4077-9152-C44F-BFDF-65B13FCB3DCC}" type="pres">
      <dgm:prSet presAssocID="{104BF9B6-FD7F-3C4C-ABF5-82315C026383}" presName="rootConnector" presStyleLbl="node4" presStyleIdx="18" presStyleCnt="27"/>
      <dgm:spPr/>
      <dgm:t>
        <a:bodyPr/>
        <a:lstStyle/>
        <a:p>
          <a:endParaRPr lang="en-US"/>
        </a:p>
      </dgm:t>
    </dgm:pt>
    <dgm:pt modelId="{71289901-7385-DC4F-A2BC-C5698ADABD5A}" type="pres">
      <dgm:prSet presAssocID="{104BF9B6-FD7F-3C4C-ABF5-82315C026383}" presName="hierChild4" presStyleCnt="0"/>
      <dgm:spPr/>
    </dgm:pt>
    <dgm:pt modelId="{DFCEE172-0625-6140-94B3-EEC9BF17653C}" type="pres">
      <dgm:prSet presAssocID="{104BF9B6-FD7F-3C4C-ABF5-82315C026383}" presName="hierChild5" presStyleCnt="0"/>
      <dgm:spPr/>
    </dgm:pt>
    <dgm:pt modelId="{E819C492-2A76-BA40-B0A2-68E7CE94D0F9}" type="pres">
      <dgm:prSet presAssocID="{31C66720-0D09-424A-8B25-7D62A0C54900}" presName="Name37" presStyleLbl="parChTrans1D4" presStyleIdx="19" presStyleCnt="27"/>
      <dgm:spPr/>
      <dgm:t>
        <a:bodyPr/>
        <a:lstStyle/>
        <a:p>
          <a:endParaRPr lang="en-US"/>
        </a:p>
      </dgm:t>
    </dgm:pt>
    <dgm:pt modelId="{7EE2CD4A-C565-3348-AAEF-793AE550A7D1}" type="pres">
      <dgm:prSet presAssocID="{8DBF6CBA-8DA6-D343-B287-7763E273FAB3}" presName="hierRoot2" presStyleCnt="0">
        <dgm:presLayoutVars>
          <dgm:hierBranch val="init"/>
        </dgm:presLayoutVars>
      </dgm:prSet>
      <dgm:spPr/>
    </dgm:pt>
    <dgm:pt modelId="{1FA8FB72-C6D1-114D-9DCD-BC2D59A3275D}" type="pres">
      <dgm:prSet presAssocID="{8DBF6CBA-8DA6-D343-B287-7763E273FAB3}" presName="rootComposite" presStyleCnt="0"/>
      <dgm:spPr/>
    </dgm:pt>
    <dgm:pt modelId="{4000F6AC-B944-5042-8D6B-31ABBD13F57B}" type="pres">
      <dgm:prSet presAssocID="{8DBF6CBA-8DA6-D343-B287-7763E273FAB3}" presName="rootText" presStyleLbl="node4" presStyleIdx="19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F0C005-5951-AE4A-BBDF-795F8278AF8B}" type="pres">
      <dgm:prSet presAssocID="{8DBF6CBA-8DA6-D343-B287-7763E273FAB3}" presName="rootConnector" presStyleLbl="node4" presStyleIdx="19" presStyleCnt="27"/>
      <dgm:spPr/>
      <dgm:t>
        <a:bodyPr/>
        <a:lstStyle/>
        <a:p>
          <a:endParaRPr lang="en-US"/>
        </a:p>
      </dgm:t>
    </dgm:pt>
    <dgm:pt modelId="{28B1A6D2-6651-4E47-BF16-6BA9FD2B1183}" type="pres">
      <dgm:prSet presAssocID="{8DBF6CBA-8DA6-D343-B287-7763E273FAB3}" presName="hierChild4" presStyleCnt="0"/>
      <dgm:spPr/>
    </dgm:pt>
    <dgm:pt modelId="{20CEFA41-8C74-4D43-8839-88946F1225EF}" type="pres">
      <dgm:prSet presAssocID="{8DBF6CBA-8DA6-D343-B287-7763E273FAB3}" presName="hierChild5" presStyleCnt="0"/>
      <dgm:spPr/>
    </dgm:pt>
    <dgm:pt modelId="{80F878F0-ABCF-FD41-863D-C0E2A8511DEC}" type="pres">
      <dgm:prSet presAssocID="{9D739C50-D673-C24F-8ACD-7B5F65EF15BE}" presName="Name37" presStyleLbl="parChTrans1D4" presStyleIdx="20" presStyleCnt="27"/>
      <dgm:spPr/>
      <dgm:t>
        <a:bodyPr/>
        <a:lstStyle/>
        <a:p>
          <a:endParaRPr lang="en-US"/>
        </a:p>
      </dgm:t>
    </dgm:pt>
    <dgm:pt modelId="{23D47FCE-6E4B-B048-B2E5-0960D83FCF7D}" type="pres">
      <dgm:prSet presAssocID="{AE734915-E2B1-654A-A71C-E1CC74C2621D}" presName="hierRoot2" presStyleCnt="0">
        <dgm:presLayoutVars>
          <dgm:hierBranch val="init"/>
        </dgm:presLayoutVars>
      </dgm:prSet>
      <dgm:spPr/>
    </dgm:pt>
    <dgm:pt modelId="{39DED7B1-D6E0-8844-9857-E2A7C3F808EC}" type="pres">
      <dgm:prSet presAssocID="{AE734915-E2B1-654A-A71C-E1CC74C2621D}" presName="rootComposite" presStyleCnt="0"/>
      <dgm:spPr/>
    </dgm:pt>
    <dgm:pt modelId="{93AEE1A1-0DDE-F447-A467-EF57727CC249}" type="pres">
      <dgm:prSet presAssocID="{AE734915-E2B1-654A-A71C-E1CC74C2621D}" presName="rootText" presStyleLbl="node4" presStyleIdx="20" presStyleCnt="27" custScaleX="136946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CC4F7E0-3C7F-EC4F-8C46-F9BAD89D0C2F}" type="pres">
      <dgm:prSet presAssocID="{AE734915-E2B1-654A-A71C-E1CC74C2621D}" presName="rootConnector" presStyleLbl="node4" presStyleIdx="20" presStyleCnt="27"/>
      <dgm:spPr/>
      <dgm:t>
        <a:bodyPr/>
        <a:lstStyle/>
        <a:p>
          <a:endParaRPr lang="en-US"/>
        </a:p>
      </dgm:t>
    </dgm:pt>
    <dgm:pt modelId="{50ADFD06-84BA-EA45-A491-002ECD541B2A}" type="pres">
      <dgm:prSet presAssocID="{AE734915-E2B1-654A-A71C-E1CC74C2621D}" presName="hierChild4" presStyleCnt="0"/>
      <dgm:spPr/>
    </dgm:pt>
    <dgm:pt modelId="{B3F3BC01-8F65-0F49-9048-40ACF2D3D308}" type="pres">
      <dgm:prSet presAssocID="{AE734915-E2B1-654A-A71C-E1CC74C2621D}" presName="hierChild5" presStyleCnt="0"/>
      <dgm:spPr/>
    </dgm:pt>
    <dgm:pt modelId="{209C332B-A240-0D4C-BEB0-0FCAA6F7FFDB}" type="pres">
      <dgm:prSet presAssocID="{7B9CC991-B474-E246-AA96-725124156A00}" presName="hierChild5" presStyleCnt="0"/>
      <dgm:spPr/>
    </dgm:pt>
    <dgm:pt modelId="{CEFBB94F-9E4A-DC4F-8545-3409BC15EBC6}" type="pres">
      <dgm:prSet presAssocID="{42D7B84F-950C-5E47-A392-19BBFFD70AD5}" presName="hierChild5" presStyleCnt="0"/>
      <dgm:spPr/>
    </dgm:pt>
    <dgm:pt modelId="{DBE3CBCD-F73E-1A44-8FD8-6AD63C2A8B7D}" type="pres">
      <dgm:prSet presAssocID="{18DDCF83-2960-6548-B382-B3FEB9C1A807}" presName="Name37" presStyleLbl="parChTrans1D2" presStyleIdx="2" presStyleCnt="3"/>
      <dgm:spPr/>
      <dgm:t>
        <a:bodyPr/>
        <a:lstStyle/>
        <a:p>
          <a:endParaRPr lang="en-US"/>
        </a:p>
      </dgm:t>
    </dgm:pt>
    <dgm:pt modelId="{388D79DE-0005-204E-AA80-C9FEAA2EB98D}" type="pres">
      <dgm:prSet presAssocID="{FEE1FD1B-1651-6B40-94D6-45D387B329D3}" presName="hierRoot2" presStyleCnt="0">
        <dgm:presLayoutVars>
          <dgm:hierBranch val="init"/>
        </dgm:presLayoutVars>
      </dgm:prSet>
      <dgm:spPr/>
    </dgm:pt>
    <dgm:pt modelId="{988E049A-A67C-8E40-B0DE-703A2D0211F9}" type="pres">
      <dgm:prSet presAssocID="{FEE1FD1B-1651-6B40-94D6-45D387B329D3}" presName="rootComposite" presStyleCnt="0"/>
      <dgm:spPr/>
    </dgm:pt>
    <dgm:pt modelId="{59027BE4-1E27-D641-96AB-D1A0E87978FE}" type="pres">
      <dgm:prSet presAssocID="{FEE1FD1B-1651-6B40-94D6-45D387B329D3}" presName="rootText" presStyleLbl="node2" presStyleIdx="2" presStyleCnt="3" custScaleX="110924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2E77A-26A3-8D4B-9C56-E3F2BF12F0A2}" type="pres">
      <dgm:prSet presAssocID="{FEE1FD1B-1651-6B40-94D6-45D387B329D3}" presName="rootConnector" presStyleLbl="node2" presStyleIdx="2" presStyleCnt="3"/>
      <dgm:spPr/>
      <dgm:t>
        <a:bodyPr/>
        <a:lstStyle/>
        <a:p>
          <a:endParaRPr lang="en-US"/>
        </a:p>
      </dgm:t>
    </dgm:pt>
    <dgm:pt modelId="{CFBC5BFB-7337-964B-8691-81BEC21337DD}" type="pres">
      <dgm:prSet presAssocID="{FEE1FD1B-1651-6B40-94D6-45D387B329D3}" presName="hierChild4" presStyleCnt="0"/>
      <dgm:spPr/>
    </dgm:pt>
    <dgm:pt modelId="{4710E44F-48F3-6447-A9B3-D0FD696FBB54}" type="pres">
      <dgm:prSet presAssocID="{67B00F82-CF9E-6F40-A33D-4181435E89E7}" presName="Name37" presStyleLbl="parChTrans1D3" presStyleIdx="5" presStyleCnt="7"/>
      <dgm:spPr/>
      <dgm:t>
        <a:bodyPr/>
        <a:lstStyle/>
        <a:p>
          <a:endParaRPr lang="en-US"/>
        </a:p>
      </dgm:t>
    </dgm:pt>
    <dgm:pt modelId="{FC102227-85AC-584D-ABB5-9963556ADDAE}" type="pres">
      <dgm:prSet presAssocID="{D5E4F05B-7130-C74E-AAD7-376906FF5F66}" presName="hierRoot2" presStyleCnt="0">
        <dgm:presLayoutVars>
          <dgm:hierBranch val="init"/>
        </dgm:presLayoutVars>
      </dgm:prSet>
      <dgm:spPr/>
    </dgm:pt>
    <dgm:pt modelId="{EBB41C22-0015-194B-9CC2-823EB8FB99A9}" type="pres">
      <dgm:prSet presAssocID="{D5E4F05B-7130-C74E-AAD7-376906FF5F66}" presName="rootComposite" presStyleCnt="0"/>
      <dgm:spPr/>
    </dgm:pt>
    <dgm:pt modelId="{F0B3AAE9-7452-904B-A873-D4A1FFF0F927}" type="pres">
      <dgm:prSet presAssocID="{D5E4F05B-7130-C74E-AAD7-376906FF5F66}" presName="rootText" presStyleLbl="node3" presStyleIdx="5" presStyleCnt="7" custScaleX="7878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4548A-02E0-5F44-8637-232FB9CD6758}" type="pres">
      <dgm:prSet presAssocID="{D5E4F05B-7130-C74E-AAD7-376906FF5F66}" presName="rootConnector" presStyleLbl="node3" presStyleIdx="5" presStyleCnt="7"/>
      <dgm:spPr/>
      <dgm:t>
        <a:bodyPr/>
        <a:lstStyle/>
        <a:p>
          <a:endParaRPr lang="en-US"/>
        </a:p>
      </dgm:t>
    </dgm:pt>
    <dgm:pt modelId="{42DE7E83-E602-324C-9A17-C4CEDE4B0D91}" type="pres">
      <dgm:prSet presAssocID="{D5E4F05B-7130-C74E-AAD7-376906FF5F66}" presName="hierChild4" presStyleCnt="0"/>
      <dgm:spPr/>
    </dgm:pt>
    <dgm:pt modelId="{D5CFE4A7-4441-0A4E-A8D6-A982BD9C9E02}" type="pres">
      <dgm:prSet presAssocID="{C26857B4-A37C-6741-B5FD-09F04DA2ED2A}" presName="Name37" presStyleLbl="parChTrans1D4" presStyleIdx="21" presStyleCnt="27"/>
      <dgm:spPr/>
      <dgm:t>
        <a:bodyPr/>
        <a:lstStyle/>
        <a:p>
          <a:endParaRPr lang="en-US"/>
        </a:p>
      </dgm:t>
    </dgm:pt>
    <dgm:pt modelId="{5AD837C0-5215-9B4E-9EBA-8A1EEF835B21}" type="pres">
      <dgm:prSet presAssocID="{3C0652D9-3EC3-5F49-A0CF-A03A8EED64A6}" presName="hierRoot2" presStyleCnt="0">
        <dgm:presLayoutVars>
          <dgm:hierBranch val="init"/>
        </dgm:presLayoutVars>
      </dgm:prSet>
      <dgm:spPr/>
    </dgm:pt>
    <dgm:pt modelId="{567E6139-D053-B640-9515-46CFFDBCC87D}" type="pres">
      <dgm:prSet presAssocID="{3C0652D9-3EC3-5F49-A0CF-A03A8EED64A6}" presName="rootComposite" presStyleCnt="0"/>
      <dgm:spPr/>
    </dgm:pt>
    <dgm:pt modelId="{AE0A8AA2-39CD-6648-9E36-DC5428EBF015}" type="pres">
      <dgm:prSet presAssocID="{3C0652D9-3EC3-5F49-A0CF-A03A8EED64A6}" presName="rootText" presStyleLbl="node4" presStyleIdx="21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46FCAB-9FB7-7A4D-ABAA-5D5DE8DC28DD}" type="pres">
      <dgm:prSet presAssocID="{3C0652D9-3EC3-5F49-A0CF-A03A8EED64A6}" presName="rootConnector" presStyleLbl="node4" presStyleIdx="21" presStyleCnt="27"/>
      <dgm:spPr/>
      <dgm:t>
        <a:bodyPr/>
        <a:lstStyle/>
        <a:p>
          <a:endParaRPr lang="en-US"/>
        </a:p>
      </dgm:t>
    </dgm:pt>
    <dgm:pt modelId="{CFF783AE-E5FB-2141-9560-8DC0D841F335}" type="pres">
      <dgm:prSet presAssocID="{3C0652D9-3EC3-5F49-A0CF-A03A8EED64A6}" presName="hierChild4" presStyleCnt="0"/>
      <dgm:spPr/>
    </dgm:pt>
    <dgm:pt modelId="{3EB39845-41B0-334F-ACF0-12785DF06DF0}" type="pres">
      <dgm:prSet presAssocID="{3C0652D9-3EC3-5F49-A0CF-A03A8EED64A6}" presName="hierChild5" presStyleCnt="0"/>
      <dgm:spPr/>
    </dgm:pt>
    <dgm:pt modelId="{D522B1B9-DD26-494C-B7C1-54468213FE1B}" type="pres">
      <dgm:prSet presAssocID="{30208C91-FC88-6241-9479-2A15F316D4BF}" presName="Name37" presStyleLbl="parChTrans1D4" presStyleIdx="22" presStyleCnt="27"/>
      <dgm:spPr/>
      <dgm:t>
        <a:bodyPr/>
        <a:lstStyle/>
        <a:p>
          <a:endParaRPr lang="en-US"/>
        </a:p>
      </dgm:t>
    </dgm:pt>
    <dgm:pt modelId="{C8593457-1BD5-F14E-BD1C-A46526E7C7CA}" type="pres">
      <dgm:prSet presAssocID="{C18C4141-50B7-C34C-BC33-6B73111B2034}" presName="hierRoot2" presStyleCnt="0">
        <dgm:presLayoutVars>
          <dgm:hierBranch val="init"/>
        </dgm:presLayoutVars>
      </dgm:prSet>
      <dgm:spPr/>
    </dgm:pt>
    <dgm:pt modelId="{FB6110CA-4BF3-5442-94B9-74B9EEA2BB89}" type="pres">
      <dgm:prSet presAssocID="{C18C4141-50B7-C34C-BC33-6B73111B2034}" presName="rootComposite" presStyleCnt="0"/>
      <dgm:spPr/>
    </dgm:pt>
    <dgm:pt modelId="{050F8FDF-71EF-DA40-BCD6-5A4E49FE84FF}" type="pres">
      <dgm:prSet presAssocID="{C18C4141-50B7-C34C-BC33-6B73111B2034}" presName="rootText" presStyleLbl="node4" presStyleIdx="2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2D8C67-BCDC-1F4F-BBC7-1991D7B60D84}" type="pres">
      <dgm:prSet presAssocID="{C18C4141-50B7-C34C-BC33-6B73111B2034}" presName="rootConnector" presStyleLbl="node4" presStyleIdx="22" presStyleCnt="27"/>
      <dgm:spPr/>
      <dgm:t>
        <a:bodyPr/>
        <a:lstStyle/>
        <a:p>
          <a:endParaRPr lang="en-US"/>
        </a:p>
      </dgm:t>
    </dgm:pt>
    <dgm:pt modelId="{394893FA-C6B3-3447-A75C-0D84BE4BDA6F}" type="pres">
      <dgm:prSet presAssocID="{C18C4141-50B7-C34C-BC33-6B73111B2034}" presName="hierChild4" presStyleCnt="0"/>
      <dgm:spPr/>
    </dgm:pt>
    <dgm:pt modelId="{5E77D107-7B41-5741-8253-44FB9C55BBFF}" type="pres">
      <dgm:prSet presAssocID="{C18C4141-50B7-C34C-BC33-6B73111B2034}" presName="hierChild5" presStyleCnt="0"/>
      <dgm:spPr/>
    </dgm:pt>
    <dgm:pt modelId="{43A2E5C4-2A21-434E-BCC7-EAAF5C0A1931}" type="pres">
      <dgm:prSet presAssocID="{D5E4F05B-7130-C74E-AAD7-376906FF5F66}" presName="hierChild5" presStyleCnt="0"/>
      <dgm:spPr/>
    </dgm:pt>
    <dgm:pt modelId="{A418CB08-0B84-724B-867E-61058E9E9CE9}" type="pres">
      <dgm:prSet presAssocID="{EC6FE477-9399-A044-A2CB-E98D50182307}" presName="Name37" presStyleLbl="parChTrans1D3" presStyleIdx="6" presStyleCnt="7"/>
      <dgm:spPr/>
      <dgm:t>
        <a:bodyPr/>
        <a:lstStyle/>
        <a:p>
          <a:endParaRPr lang="en-US"/>
        </a:p>
      </dgm:t>
    </dgm:pt>
    <dgm:pt modelId="{0DBF6F6F-75DC-BB49-9F09-0C853E431376}" type="pres">
      <dgm:prSet presAssocID="{F312AA80-5365-7B4A-B8EA-5F83CA24D593}" presName="hierRoot2" presStyleCnt="0">
        <dgm:presLayoutVars>
          <dgm:hierBranch val="init"/>
        </dgm:presLayoutVars>
      </dgm:prSet>
      <dgm:spPr/>
    </dgm:pt>
    <dgm:pt modelId="{4AA1ADEF-BDCA-0640-8567-6C8D7D542891}" type="pres">
      <dgm:prSet presAssocID="{F312AA80-5365-7B4A-B8EA-5F83CA24D593}" presName="rootComposite" presStyleCnt="0"/>
      <dgm:spPr/>
    </dgm:pt>
    <dgm:pt modelId="{13B4C573-5DEE-AC48-91BF-1A964C68D921}" type="pres">
      <dgm:prSet presAssocID="{F312AA80-5365-7B4A-B8EA-5F83CA24D593}" presName="rootText" presStyleLbl="node3" presStyleIdx="6" presStyleCnt="7" custScaleX="9732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8710FD-3B47-CB49-A1D5-84B57F21BCED}" type="pres">
      <dgm:prSet presAssocID="{F312AA80-5365-7B4A-B8EA-5F83CA24D593}" presName="rootConnector" presStyleLbl="node3" presStyleIdx="6" presStyleCnt="7"/>
      <dgm:spPr/>
      <dgm:t>
        <a:bodyPr/>
        <a:lstStyle/>
        <a:p>
          <a:endParaRPr lang="en-US"/>
        </a:p>
      </dgm:t>
    </dgm:pt>
    <dgm:pt modelId="{04861C07-736E-AB46-BC7A-5067C758FF50}" type="pres">
      <dgm:prSet presAssocID="{F312AA80-5365-7B4A-B8EA-5F83CA24D593}" presName="hierChild4" presStyleCnt="0"/>
      <dgm:spPr/>
    </dgm:pt>
    <dgm:pt modelId="{86E9C98B-3D88-CF4E-B982-4EC174FE4C80}" type="pres">
      <dgm:prSet presAssocID="{25C220CD-1F08-5142-8285-743F7FFB1717}" presName="Name37" presStyleLbl="parChTrans1D4" presStyleIdx="23" presStyleCnt="27"/>
      <dgm:spPr/>
      <dgm:t>
        <a:bodyPr/>
        <a:lstStyle/>
        <a:p>
          <a:endParaRPr lang="en-US"/>
        </a:p>
      </dgm:t>
    </dgm:pt>
    <dgm:pt modelId="{45D3B7AB-FDDA-EC47-BDD5-60D93D17CBF5}" type="pres">
      <dgm:prSet presAssocID="{4D999B70-5DD8-9043-80D8-396EEA872E81}" presName="hierRoot2" presStyleCnt="0">
        <dgm:presLayoutVars>
          <dgm:hierBranch val="init"/>
        </dgm:presLayoutVars>
      </dgm:prSet>
      <dgm:spPr/>
    </dgm:pt>
    <dgm:pt modelId="{3CE44BB6-46AD-F64B-9CD2-8BC0222B0D68}" type="pres">
      <dgm:prSet presAssocID="{4D999B70-5DD8-9043-80D8-396EEA872E81}" presName="rootComposite" presStyleCnt="0"/>
      <dgm:spPr/>
    </dgm:pt>
    <dgm:pt modelId="{609DB9FE-7E9D-9F40-971B-911B139BDFC0}" type="pres">
      <dgm:prSet presAssocID="{4D999B70-5DD8-9043-80D8-396EEA872E81}" presName="rootText" presStyleLbl="node4" presStyleIdx="2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BFAA1D-316E-FA4F-A610-A93120D0B16B}" type="pres">
      <dgm:prSet presAssocID="{4D999B70-5DD8-9043-80D8-396EEA872E81}" presName="rootConnector" presStyleLbl="node4" presStyleIdx="23" presStyleCnt="27"/>
      <dgm:spPr/>
      <dgm:t>
        <a:bodyPr/>
        <a:lstStyle/>
        <a:p>
          <a:endParaRPr lang="en-US"/>
        </a:p>
      </dgm:t>
    </dgm:pt>
    <dgm:pt modelId="{96FC8D38-EEB0-7C4A-B51A-EE6D42C0EF0C}" type="pres">
      <dgm:prSet presAssocID="{4D999B70-5DD8-9043-80D8-396EEA872E81}" presName="hierChild4" presStyleCnt="0"/>
      <dgm:spPr/>
    </dgm:pt>
    <dgm:pt modelId="{55640F95-6C7C-044E-B8EA-751C11DB6739}" type="pres">
      <dgm:prSet presAssocID="{4D999B70-5DD8-9043-80D8-396EEA872E81}" presName="hierChild5" presStyleCnt="0"/>
      <dgm:spPr/>
    </dgm:pt>
    <dgm:pt modelId="{4011D860-630D-544E-A352-B40809714D36}" type="pres">
      <dgm:prSet presAssocID="{E5E98303-118A-8B42-A63E-6506016F315A}" presName="Name37" presStyleLbl="parChTrans1D4" presStyleIdx="24" presStyleCnt="27"/>
      <dgm:spPr/>
      <dgm:t>
        <a:bodyPr/>
        <a:lstStyle/>
        <a:p>
          <a:endParaRPr lang="en-US"/>
        </a:p>
      </dgm:t>
    </dgm:pt>
    <dgm:pt modelId="{C7386378-20E0-BD4C-8E88-9CC59DB4F903}" type="pres">
      <dgm:prSet presAssocID="{9ADF6D11-C2F5-FD4D-B804-2004D4B39E51}" presName="hierRoot2" presStyleCnt="0">
        <dgm:presLayoutVars>
          <dgm:hierBranch val="init"/>
        </dgm:presLayoutVars>
      </dgm:prSet>
      <dgm:spPr/>
    </dgm:pt>
    <dgm:pt modelId="{41EC67D2-CE05-1C4F-9AD2-62E16814F469}" type="pres">
      <dgm:prSet presAssocID="{9ADF6D11-C2F5-FD4D-B804-2004D4B39E51}" presName="rootComposite" presStyleCnt="0"/>
      <dgm:spPr/>
    </dgm:pt>
    <dgm:pt modelId="{E1E301A2-C682-6942-AD24-C330BD3E72F7}" type="pres">
      <dgm:prSet presAssocID="{9ADF6D11-C2F5-FD4D-B804-2004D4B39E51}" presName="rootText" presStyleLbl="node4" presStyleIdx="2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B04B10-6733-EC48-9C77-12B709413340}" type="pres">
      <dgm:prSet presAssocID="{9ADF6D11-C2F5-FD4D-B804-2004D4B39E51}" presName="rootConnector" presStyleLbl="node4" presStyleIdx="24" presStyleCnt="27"/>
      <dgm:spPr/>
      <dgm:t>
        <a:bodyPr/>
        <a:lstStyle/>
        <a:p>
          <a:endParaRPr lang="en-US"/>
        </a:p>
      </dgm:t>
    </dgm:pt>
    <dgm:pt modelId="{E7FD6D4B-121E-5241-AF24-3863F92BCD00}" type="pres">
      <dgm:prSet presAssocID="{9ADF6D11-C2F5-FD4D-B804-2004D4B39E51}" presName="hierChild4" presStyleCnt="0"/>
      <dgm:spPr/>
    </dgm:pt>
    <dgm:pt modelId="{3E770486-14AB-6E48-81AA-4E3E2F176C3A}" type="pres">
      <dgm:prSet presAssocID="{9ADF6D11-C2F5-FD4D-B804-2004D4B39E51}" presName="hierChild5" presStyleCnt="0"/>
      <dgm:spPr/>
    </dgm:pt>
    <dgm:pt modelId="{E1C17FD1-7FEA-1745-AA23-3F10E49EB681}" type="pres">
      <dgm:prSet presAssocID="{3CE2265B-E6A5-A04D-A572-580C1683351D}" presName="Name37" presStyleLbl="parChTrans1D4" presStyleIdx="25" presStyleCnt="27"/>
      <dgm:spPr/>
      <dgm:t>
        <a:bodyPr/>
        <a:lstStyle/>
        <a:p>
          <a:endParaRPr lang="en-US"/>
        </a:p>
      </dgm:t>
    </dgm:pt>
    <dgm:pt modelId="{DA10702E-129A-B345-816E-E1805E21A03C}" type="pres">
      <dgm:prSet presAssocID="{3A52393D-F39E-8F45-B32B-5C85699AAF9B}" presName="hierRoot2" presStyleCnt="0">
        <dgm:presLayoutVars>
          <dgm:hierBranch val="init"/>
        </dgm:presLayoutVars>
      </dgm:prSet>
      <dgm:spPr/>
    </dgm:pt>
    <dgm:pt modelId="{2F2C572D-32B0-4148-9C9A-78BF57E70A91}" type="pres">
      <dgm:prSet presAssocID="{3A52393D-F39E-8F45-B32B-5C85699AAF9B}" presName="rootComposite" presStyleCnt="0"/>
      <dgm:spPr/>
    </dgm:pt>
    <dgm:pt modelId="{B040F289-820C-B249-96CC-EAE3B716173E}" type="pres">
      <dgm:prSet presAssocID="{3A52393D-F39E-8F45-B32B-5C85699AAF9B}" presName="rootText" presStyleLbl="node4" presStyleIdx="2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B93E35-4921-DB4A-AD6A-5C87DE9BC16B}" type="pres">
      <dgm:prSet presAssocID="{3A52393D-F39E-8F45-B32B-5C85699AAF9B}" presName="rootConnector" presStyleLbl="node4" presStyleIdx="25" presStyleCnt="27"/>
      <dgm:spPr/>
      <dgm:t>
        <a:bodyPr/>
        <a:lstStyle/>
        <a:p>
          <a:endParaRPr lang="en-US"/>
        </a:p>
      </dgm:t>
    </dgm:pt>
    <dgm:pt modelId="{FD849625-26B2-FA4C-885F-7803B992137B}" type="pres">
      <dgm:prSet presAssocID="{3A52393D-F39E-8F45-B32B-5C85699AAF9B}" presName="hierChild4" presStyleCnt="0"/>
      <dgm:spPr/>
    </dgm:pt>
    <dgm:pt modelId="{EF0BCED5-4636-3F44-A2AB-CF2D76ECAED6}" type="pres">
      <dgm:prSet presAssocID="{3A52393D-F39E-8F45-B32B-5C85699AAF9B}" presName="hierChild5" presStyleCnt="0"/>
      <dgm:spPr/>
    </dgm:pt>
    <dgm:pt modelId="{21D44D38-DC97-4F47-A7C0-AFB501C5BC37}" type="pres">
      <dgm:prSet presAssocID="{96AE9039-0BFB-134E-B8DA-3D83D9F4AAD9}" presName="Name37" presStyleLbl="parChTrans1D4" presStyleIdx="26" presStyleCnt="27"/>
      <dgm:spPr/>
      <dgm:t>
        <a:bodyPr/>
        <a:lstStyle/>
        <a:p>
          <a:endParaRPr lang="en-US"/>
        </a:p>
      </dgm:t>
    </dgm:pt>
    <dgm:pt modelId="{EB3D1406-1C02-C34B-9503-41756DE27E3D}" type="pres">
      <dgm:prSet presAssocID="{FBD9800C-D699-E141-A778-A9B228A8372F}" presName="hierRoot2" presStyleCnt="0">
        <dgm:presLayoutVars>
          <dgm:hierBranch val="init"/>
        </dgm:presLayoutVars>
      </dgm:prSet>
      <dgm:spPr/>
    </dgm:pt>
    <dgm:pt modelId="{D9B4CE76-3064-8543-A339-C7C5A5650B43}" type="pres">
      <dgm:prSet presAssocID="{FBD9800C-D699-E141-A778-A9B228A8372F}" presName="rootComposite" presStyleCnt="0"/>
      <dgm:spPr/>
    </dgm:pt>
    <dgm:pt modelId="{1C7D7F90-2353-7A4B-B4B2-4F98D8C2A65A}" type="pres">
      <dgm:prSet presAssocID="{FBD9800C-D699-E141-A778-A9B228A8372F}" presName="rootText" presStyleLbl="node4" presStyleIdx="26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1681E3-20EC-344D-9B80-BA6C3E706D4D}" type="pres">
      <dgm:prSet presAssocID="{FBD9800C-D699-E141-A778-A9B228A8372F}" presName="rootConnector" presStyleLbl="node4" presStyleIdx="26" presStyleCnt="27"/>
      <dgm:spPr/>
      <dgm:t>
        <a:bodyPr/>
        <a:lstStyle/>
        <a:p>
          <a:endParaRPr lang="en-US"/>
        </a:p>
      </dgm:t>
    </dgm:pt>
    <dgm:pt modelId="{71E83A7C-8AF7-5345-B83A-684A42DE4E08}" type="pres">
      <dgm:prSet presAssocID="{FBD9800C-D699-E141-A778-A9B228A8372F}" presName="hierChild4" presStyleCnt="0"/>
      <dgm:spPr/>
    </dgm:pt>
    <dgm:pt modelId="{C439778F-6D1C-4B43-B776-681BDADBF9B5}" type="pres">
      <dgm:prSet presAssocID="{FBD9800C-D699-E141-A778-A9B228A8372F}" presName="hierChild5" presStyleCnt="0"/>
      <dgm:spPr/>
    </dgm:pt>
    <dgm:pt modelId="{8AFEC1F8-DEAB-234F-B3E4-A908586F7531}" type="pres">
      <dgm:prSet presAssocID="{F312AA80-5365-7B4A-B8EA-5F83CA24D593}" presName="hierChild5" presStyleCnt="0"/>
      <dgm:spPr/>
    </dgm:pt>
    <dgm:pt modelId="{990C6BFE-7326-A14E-B958-8F3C4DFC869C}" type="pres">
      <dgm:prSet presAssocID="{FEE1FD1B-1651-6B40-94D6-45D387B329D3}" presName="hierChild5" presStyleCnt="0"/>
      <dgm:spPr/>
    </dgm:pt>
    <dgm:pt modelId="{D9766F02-DEE6-744E-8868-1A887F002E48}" type="pres">
      <dgm:prSet presAssocID="{08B1622C-0713-DA4A-9E93-E2941411C3E7}" presName="hierChild3" presStyleCnt="0"/>
      <dgm:spPr/>
    </dgm:pt>
  </dgm:ptLst>
  <dgm:cxnLst>
    <dgm:cxn modelId="{41633853-7050-124B-8729-9490F5F15E2A}" type="presOf" srcId="{0E1D6687-AEFA-EC4E-BDA1-CDECEC6D1FAA}" destId="{E9D9E596-19D2-E643-B3C6-50F14DE7717A}" srcOrd="0" destOrd="0" presId="urn:microsoft.com/office/officeart/2005/8/layout/orgChart1"/>
    <dgm:cxn modelId="{E4DD70BE-B7A0-F145-B0B2-039417558FB7}" type="presOf" srcId="{D5E4F05B-7130-C74E-AAD7-376906FF5F66}" destId="{F0B3AAE9-7452-904B-A873-D4A1FFF0F927}" srcOrd="0" destOrd="0" presId="urn:microsoft.com/office/officeart/2005/8/layout/orgChart1"/>
    <dgm:cxn modelId="{A70B5AEE-3383-984A-93D4-62EF52E71BCE}" type="presOf" srcId="{EC6FE477-9399-A044-A2CB-E98D50182307}" destId="{A418CB08-0B84-724B-867E-61058E9E9CE9}" srcOrd="0" destOrd="0" presId="urn:microsoft.com/office/officeart/2005/8/layout/orgChart1"/>
    <dgm:cxn modelId="{C814A696-A47A-C340-9E87-59BE7537155E}" srcId="{08B1622C-0713-DA4A-9E93-E2941411C3E7}" destId="{909731DA-5A63-B64F-A4F8-2203C86F94DA}" srcOrd="0" destOrd="0" parTransId="{D3A775E1-A20C-F946-A9B2-3865A382B159}" sibTransId="{00FEF991-796C-9047-B680-1EEA7289E1E6}"/>
    <dgm:cxn modelId="{4496A74F-43EC-014D-BEFA-98A86FE81D1B}" type="presOf" srcId="{1B723EC7-19AF-1249-82D5-3308CED89644}" destId="{6CFD024A-6E3E-C74F-A1E4-DAA3E3350F49}" srcOrd="0" destOrd="0" presId="urn:microsoft.com/office/officeart/2005/8/layout/orgChart1"/>
    <dgm:cxn modelId="{9DFDC3EB-EAF2-2848-984E-7AC759088A60}" srcId="{A177B6CE-3705-2D4D-8C7A-4629F3CE1639}" destId="{1B723EC7-19AF-1249-82D5-3308CED89644}" srcOrd="2" destOrd="0" parTransId="{32D95F39-9183-944A-A97E-44305F3FFAAB}" sibTransId="{0EEB2FD7-D635-974F-A83E-6F403CB9EA0F}"/>
    <dgm:cxn modelId="{C2C39A9D-ADCE-A045-A809-29E9D59F07AE}" type="presOf" srcId="{F312AA80-5365-7B4A-B8EA-5F83CA24D593}" destId="{13B4C573-5DEE-AC48-91BF-1A964C68D921}" srcOrd="0" destOrd="0" presId="urn:microsoft.com/office/officeart/2005/8/layout/orgChart1"/>
    <dgm:cxn modelId="{9E3EF509-F167-C440-A527-D3E0213EA9BC}" type="presOf" srcId="{A177B6CE-3705-2D4D-8C7A-4629F3CE1639}" destId="{A297DB52-B38F-1A4C-B510-59C16FEBCA17}" srcOrd="0" destOrd="0" presId="urn:microsoft.com/office/officeart/2005/8/layout/orgChart1"/>
    <dgm:cxn modelId="{88249D81-FB16-F442-91D8-768236932E6F}" type="presOf" srcId="{327FAA6E-98C4-2842-A254-6074CC354767}" destId="{2F446BD0-06BD-A74E-9FAF-704EC511A951}" srcOrd="0" destOrd="0" presId="urn:microsoft.com/office/officeart/2005/8/layout/orgChart1"/>
    <dgm:cxn modelId="{14081105-F6BD-784B-BBCC-58ECFD379F99}" type="presOf" srcId="{CE4EFC27-37E2-E04B-B1B7-E51B87BA723F}" destId="{A5AD726F-19B8-D449-B4DD-FD540E87877E}" srcOrd="0" destOrd="0" presId="urn:microsoft.com/office/officeart/2005/8/layout/orgChart1"/>
    <dgm:cxn modelId="{10FE8C5A-BAF8-1E47-97E3-594E36DE612F}" type="presOf" srcId="{9ADF6D11-C2F5-FD4D-B804-2004D4B39E51}" destId="{A3B04B10-6733-EC48-9C77-12B709413340}" srcOrd="1" destOrd="0" presId="urn:microsoft.com/office/officeart/2005/8/layout/orgChart1"/>
    <dgm:cxn modelId="{ABEC093F-5618-0C42-9405-C7F6C0DF40FE}" type="presOf" srcId="{BFC33CF9-0F4F-6C4D-BC4C-9AAEB7D3132A}" destId="{9B1A91B7-A521-1C4D-90D9-F0B88D4ED099}" srcOrd="1" destOrd="0" presId="urn:microsoft.com/office/officeart/2005/8/layout/orgChart1"/>
    <dgm:cxn modelId="{71CBDB50-FB84-CA43-ABE0-BA8913E96F7D}" type="presOf" srcId="{104A1396-35B6-0D43-B495-C5619AD69BDA}" destId="{FA7FDCB6-2F1C-4240-9B6F-CBEC65594017}" srcOrd="0" destOrd="0" presId="urn:microsoft.com/office/officeart/2005/8/layout/orgChart1"/>
    <dgm:cxn modelId="{13A1462F-B258-3042-ADB2-7A2B6724751B}" type="presOf" srcId="{8B5BA8E1-7194-BD49-9745-DC6103EB0EA4}" destId="{2557A966-86CC-CE45-98F3-4BDF656AE51C}" srcOrd="1" destOrd="0" presId="urn:microsoft.com/office/officeart/2005/8/layout/orgChart1"/>
    <dgm:cxn modelId="{55E26E8A-D5B3-3A46-93F9-EB68012C6585}" type="presOf" srcId="{98B293FB-0233-7648-B035-F6F400FF280B}" destId="{2AFE2C4E-57E5-FF4D-9033-EE5427087509}" srcOrd="0" destOrd="0" presId="urn:microsoft.com/office/officeart/2005/8/layout/orgChart1"/>
    <dgm:cxn modelId="{3B5EC409-83BA-A94B-A0E7-702B0395150F}" type="presOf" srcId="{42D7B84F-950C-5E47-A392-19BBFFD70AD5}" destId="{94E36E05-227E-184F-95CE-F1F0E4034460}" srcOrd="1" destOrd="0" presId="urn:microsoft.com/office/officeart/2005/8/layout/orgChart1"/>
    <dgm:cxn modelId="{9C97C4E4-B416-6045-9E44-AA3657CD3128}" type="presOf" srcId="{77C73BBB-A6B2-D44C-A4FB-AC652E4E7A6D}" destId="{8D057973-13C0-4F48-ADCF-1FE2FE2B0330}" srcOrd="1" destOrd="0" presId="urn:microsoft.com/office/officeart/2005/8/layout/orgChart1"/>
    <dgm:cxn modelId="{35C7FB40-0565-264C-B267-701D5EBD2B8C}" srcId="{83FD8529-4983-3749-BE9E-66F86844F4EA}" destId="{A23B985E-72E4-3742-8371-0ED912F5435B}" srcOrd="0" destOrd="0" parTransId="{299AB070-C648-8946-9879-C285508DBC67}" sibTransId="{A7E6F3C3-4DB8-C24D-9424-EA6C825E449C}"/>
    <dgm:cxn modelId="{17DCCC67-DB7C-694A-AA35-15A764875A56}" srcId="{CE4837A5-1288-CA4F-A355-C15910B9CAEC}" destId="{B74EC464-2ED9-C549-9810-3C2B3A8F618F}" srcOrd="4" destOrd="0" parTransId="{25C21276-B0FC-DE4C-A21E-7F53DAC83178}" sibTransId="{69B612F5-D510-B84B-B577-6D23A825E0AA}"/>
    <dgm:cxn modelId="{73F18D06-B043-F948-8CD8-4509BCBFB666}" type="presOf" srcId="{77C73BBB-A6B2-D44C-A4FB-AC652E4E7A6D}" destId="{B30A765A-0A40-EF49-AC7D-950F94CFF2A3}" srcOrd="0" destOrd="0" presId="urn:microsoft.com/office/officeart/2005/8/layout/orgChart1"/>
    <dgm:cxn modelId="{9A895360-3473-9549-9C50-2AE66C1E8EDE}" srcId="{D5E4F05B-7130-C74E-AAD7-376906FF5F66}" destId="{C18C4141-50B7-C34C-BC33-6B73111B2034}" srcOrd="1" destOrd="0" parTransId="{30208C91-FC88-6241-9479-2A15F316D4BF}" sibTransId="{5D325FF4-6966-6343-BD4A-F1BDE3377001}"/>
    <dgm:cxn modelId="{B260688E-C6D0-ED42-B35E-9255345FD8BF}" type="presOf" srcId="{1A67E5AC-410B-6748-8893-C83F223E33D5}" destId="{BADDF87E-A942-C94D-BC10-22C0C954C913}" srcOrd="0" destOrd="0" presId="urn:microsoft.com/office/officeart/2005/8/layout/orgChart1"/>
    <dgm:cxn modelId="{13DBA27A-574D-D145-AAC8-F872BC42DAC7}" type="presOf" srcId="{23140EBD-EB6D-024E-A40F-77B5E5915C0D}" destId="{0BBD6B96-3C44-5E4F-B961-0BD7B8AD06E8}" srcOrd="0" destOrd="0" presId="urn:microsoft.com/office/officeart/2005/8/layout/orgChart1"/>
    <dgm:cxn modelId="{835BA0D0-0A05-7948-BB26-B02CDBE06D41}" type="presOf" srcId="{BAA44A28-00FC-D849-82B3-78CAD6D757ED}" destId="{8DAD9BD8-EAF7-4948-AEAB-4B93B8F5E3CE}" srcOrd="0" destOrd="0" presId="urn:microsoft.com/office/officeart/2005/8/layout/orgChart1"/>
    <dgm:cxn modelId="{B7C90780-E4D9-B545-B00B-8A08E54FE0A8}" type="presOf" srcId="{909731DA-5A63-B64F-A4F8-2203C86F94DA}" destId="{8B705978-4650-EF4A-8336-13700F303B79}" srcOrd="0" destOrd="0" presId="urn:microsoft.com/office/officeart/2005/8/layout/orgChart1"/>
    <dgm:cxn modelId="{DFD55B2C-E917-FC43-85F5-B84AEA9536A5}" type="presOf" srcId="{9ADF6D11-C2F5-FD4D-B804-2004D4B39E51}" destId="{E1E301A2-C682-6942-AD24-C330BD3E72F7}" srcOrd="0" destOrd="0" presId="urn:microsoft.com/office/officeart/2005/8/layout/orgChart1"/>
    <dgm:cxn modelId="{BE877759-6439-A94B-A091-C8EC693138A1}" type="presOf" srcId="{99BB85B4-C4E5-DA4E-A4D2-55E4F19A559F}" destId="{1FF30FD3-4B77-5943-831B-2A48E91AC4AC}" srcOrd="1" destOrd="0" presId="urn:microsoft.com/office/officeart/2005/8/layout/orgChart1"/>
    <dgm:cxn modelId="{28D2011F-EB1B-054F-BA90-02DDF01E5384}" type="presOf" srcId="{2443F4D6-6578-FA4A-BA1C-F49486884C06}" destId="{2BDC61EA-CE37-314F-AC2A-0D6690557CB0}" srcOrd="0" destOrd="0" presId="urn:microsoft.com/office/officeart/2005/8/layout/orgChart1"/>
    <dgm:cxn modelId="{70F0B537-F9B1-624D-9702-E0AD806C3CD5}" type="presOf" srcId="{1F517A58-FD2E-2147-A580-B72F39E05002}" destId="{D0AA59AB-AAF1-E047-83BA-C8DE68219EBD}" srcOrd="0" destOrd="0" presId="urn:microsoft.com/office/officeart/2005/8/layout/orgChart1"/>
    <dgm:cxn modelId="{35AFE11C-4BAE-8E4F-BF79-FEB447164B3B}" type="presOf" srcId="{ED3999D2-4071-844C-BD31-D3633E14080F}" destId="{A841F3E7-9EE9-614C-BD08-07D1FD363FB8}" srcOrd="1" destOrd="0" presId="urn:microsoft.com/office/officeart/2005/8/layout/orgChart1"/>
    <dgm:cxn modelId="{5320AAAF-A45F-5F47-9F1E-ECB5629918E0}" type="presOf" srcId="{0E1D6687-AEFA-EC4E-BDA1-CDECEC6D1FAA}" destId="{75283C50-1CA9-9D4C-83BD-46FB84C447CF}" srcOrd="1" destOrd="0" presId="urn:microsoft.com/office/officeart/2005/8/layout/orgChart1"/>
    <dgm:cxn modelId="{EE1D3EBF-DB67-6C4D-AC96-DB7D793412E7}" srcId="{FEE1FD1B-1651-6B40-94D6-45D387B329D3}" destId="{F312AA80-5365-7B4A-B8EA-5F83CA24D593}" srcOrd="1" destOrd="0" parTransId="{EC6FE477-9399-A044-A2CB-E98D50182307}" sibTransId="{5F6D9E95-16B4-9B42-9437-49E168CD220D}"/>
    <dgm:cxn modelId="{63062177-4338-F54E-8E0D-1BAD8AF86458}" srcId="{A177B6CE-3705-2D4D-8C7A-4629F3CE1639}" destId="{76756689-44DE-7243-ADA9-00FDC14DDD62}" srcOrd="0" destOrd="0" parTransId="{1F517A58-FD2E-2147-A580-B72F39E05002}" sibTransId="{92D431ED-786F-834A-AA4E-2D0066406472}"/>
    <dgm:cxn modelId="{0BFF8AC8-990C-F64E-B757-EB9D7A542AE1}" srcId="{08B1622C-0713-DA4A-9E93-E2941411C3E7}" destId="{42D7B84F-950C-5E47-A392-19BBFFD70AD5}" srcOrd="1" destOrd="0" parTransId="{F5473D3A-D0C4-144C-A07C-9E2F2B97A00D}" sibTransId="{0B4E0CD2-FEE3-1847-8B4B-24ED4E06635C}"/>
    <dgm:cxn modelId="{6F4D4259-7CDC-FF4A-8969-C7874DEF023B}" type="presOf" srcId="{F312AA80-5365-7B4A-B8EA-5F83CA24D593}" destId="{DD8710FD-3B47-CB49-A1D5-84B57F21BCED}" srcOrd="1" destOrd="0" presId="urn:microsoft.com/office/officeart/2005/8/layout/orgChart1"/>
    <dgm:cxn modelId="{086DCCB2-639B-1F43-9444-CB0DC15CCA4D}" type="presOf" srcId="{F21BE4AA-C86E-9144-8E2E-73BCB48FAF72}" destId="{2ABAA33A-041A-0E49-9085-497CAC2C6BBD}" srcOrd="1" destOrd="0" presId="urn:microsoft.com/office/officeart/2005/8/layout/orgChart1"/>
    <dgm:cxn modelId="{3B224762-A7EC-A94D-A8BF-390ECCA5D0D0}" type="presOf" srcId="{909731DA-5A63-B64F-A4F8-2203C86F94DA}" destId="{9C6462A1-FB46-104D-BB91-ABFD3689C67B}" srcOrd="1" destOrd="0" presId="urn:microsoft.com/office/officeart/2005/8/layout/orgChart1"/>
    <dgm:cxn modelId="{55E9E0F5-81C4-1B40-AA74-477CFBDC73A1}" type="presOf" srcId="{E78F00FF-2420-2049-A20C-D1B394DACAB2}" destId="{2068E678-8A86-334C-8AE9-8164A3B1AAE6}" srcOrd="0" destOrd="0" presId="urn:microsoft.com/office/officeart/2005/8/layout/orgChart1"/>
    <dgm:cxn modelId="{8B62455F-C644-3C41-85F5-10A31C8F867D}" type="presOf" srcId="{FBD9800C-D699-E141-A778-A9B228A8372F}" destId="{191681E3-20EC-344D-9B80-BA6C3E706D4D}" srcOrd="1" destOrd="0" presId="urn:microsoft.com/office/officeart/2005/8/layout/orgChart1"/>
    <dgm:cxn modelId="{58B26237-09BA-FD41-AC9D-E5F71B25401C}" type="presOf" srcId="{C18C4141-50B7-C34C-BC33-6B73111B2034}" destId="{392D8C67-BCDC-1F4F-BBC7-1991D7B60D84}" srcOrd="1" destOrd="0" presId="urn:microsoft.com/office/officeart/2005/8/layout/orgChart1"/>
    <dgm:cxn modelId="{8C638B10-114C-854F-8EE2-03F330CA2CE5}" type="presOf" srcId="{D4D00F36-3669-8447-8825-334C0B04DDC6}" destId="{B6DBBC47-0F37-9B4C-9838-FF7C950C6175}" srcOrd="0" destOrd="0" presId="urn:microsoft.com/office/officeart/2005/8/layout/orgChart1"/>
    <dgm:cxn modelId="{03A13E83-5219-AC40-B977-422F5152A845}" type="presOf" srcId="{227E79A1-2938-1C44-8475-53EDC7EA6FF9}" destId="{00DBF3F6-8378-7040-B677-97CF887D0EEB}" srcOrd="0" destOrd="0" presId="urn:microsoft.com/office/officeart/2005/8/layout/orgChart1"/>
    <dgm:cxn modelId="{E0C7D43B-044F-CA49-83BF-DBD453C80074}" type="presOf" srcId="{AE734915-E2B1-654A-A71C-E1CC74C2621D}" destId="{93AEE1A1-0DDE-F447-A467-EF57727CC249}" srcOrd="0" destOrd="0" presId="urn:microsoft.com/office/officeart/2005/8/layout/orgChart1"/>
    <dgm:cxn modelId="{079C41CD-00C0-8049-B151-1BBE2D021C8C}" srcId="{D5E4F05B-7130-C74E-AAD7-376906FF5F66}" destId="{3C0652D9-3EC3-5F49-A0CF-A03A8EED64A6}" srcOrd="0" destOrd="0" parTransId="{C26857B4-A37C-6741-B5FD-09F04DA2ED2A}" sibTransId="{02517F0C-0474-654A-9133-9AF9C0CB3642}"/>
    <dgm:cxn modelId="{E070E30C-A37F-764B-BDD7-798A75B414A0}" srcId="{08B1622C-0713-DA4A-9E93-E2941411C3E7}" destId="{FEE1FD1B-1651-6B40-94D6-45D387B329D3}" srcOrd="2" destOrd="0" parTransId="{18DDCF83-2960-6548-B382-B3FEB9C1A807}" sibTransId="{85D16B70-284A-3F4C-B2CE-92E14218FEA0}"/>
    <dgm:cxn modelId="{B465BA7B-871E-2347-8CCF-166206734561}" srcId="{F312AA80-5365-7B4A-B8EA-5F83CA24D593}" destId="{4D999B70-5DD8-9043-80D8-396EEA872E81}" srcOrd="0" destOrd="0" parTransId="{25C220CD-1F08-5142-8285-743F7FFB1717}" sibTransId="{1A93CE75-7DEE-D641-A295-128004793E0C}"/>
    <dgm:cxn modelId="{B6D89B1C-C3C7-084B-974D-D2381781286E}" type="presOf" srcId="{31C66720-0D09-424A-8B25-7D62A0C54900}" destId="{E819C492-2A76-BA40-B0A2-68E7CE94D0F9}" srcOrd="0" destOrd="0" presId="urn:microsoft.com/office/officeart/2005/8/layout/orgChart1"/>
    <dgm:cxn modelId="{EB2D799A-8A64-CA42-BC7B-6A0EEE50BD7E}" type="presOf" srcId="{A8929A22-9B9C-0147-B09B-BD933B843F14}" destId="{C3AF599F-2015-4F45-AEAB-5835F676E732}" srcOrd="0" destOrd="0" presId="urn:microsoft.com/office/officeart/2005/8/layout/orgChart1"/>
    <dgm:cxn modelId="{45E962BB-BADC-EF46-A2DD-7AF626B19BF6}" srcId="{CE4837A5-1288-CA4F-A355-C15910B9CAEC}" destId="{A6085D16-8018-E845-98A5-13C752C45647}" srcOrd="6" destOrd="0" parTransId="{327FAA6E-98C4-2842-A254-6074CC354767}" sibTransId="{A3AF43B6-4792-E746-BFE5-5FD9E7895BBE}"/>
    <dgm:cxn modelId="{3B91CE6F-448A-184B-BE6E-372452D3902F}" type="presOf" srcId="{FEE1FD1B-1651-6B40-94D6-45D387B329D3}" destId="{59027BE4-1E27-D641-96AB-D1A0E87978FE}" srcOrd="0" destOrd="0" presId="urn:microsoft.com/office/officeart/2005/8/layout/orgChart1"/>
    <dgm:cxn modelId="{0CB7FDE7-07B7-8C41-BF2D-F955194AC184}" type="presOf" srcId="{96E0A006-ECC5-B041-BA9D-4141E8DE5018}" destId="{2E4A5106-F59E-6A4E-BEA5-F4F616E19F07}" srcOrd="0" destOrd="0" presId="urn:microsoft.com/office/officeart/2005/8/layout/orgChart1"/>
    <dgm:cxn modelId="{C9B09884-D2C7-9B4D-869E-7C45A8ABFF32}" type="presOf" srcId="{2754A073-C4FB-FA41-9F36-172B2AEED7EF}" destId="{34D0AC6F-7796-DB40-BADD-6DC51ED8F4AE}" srcOrd="0" destOrd="0" presId="urn:microsoft.com/office/officeart/2005/8/layout/orgChart1"/>
    <dgm:cxn modelId="{BF1E9A83-953E-144F-95C7-55655F2F3E6E}" type="presOf" srcId="{8DBF6CBA-8DA6-D343-B287-7763E273FAB3}" destId="{17F0C005-5951-AE4A-BBDF-795F8278AF8B}" srcOrd="1" destOrd="0" presId="urn:microsoft.com/office/officeart/2005/8/layout/orgChart1"/>
    <dgm:cxn modelId="{A17FC8F0-E52D-8B4A-88AA-12A022058706}" type="presOf" srcId="{76756689-44DE-7243-ADA9-00FDC14DDD62}" destId="{B11F8395-2A41-AE4F-ACC9-13AC74F55E62}" srcOrd="0" destOrd="0" presId="urn:microsoft.com/office/officeart/2005/8/layout/orgChart1"/>
    <dgm:cxn modelId="{7925D33F-CA0A-1E47-A628-F9C01061F88E}" type="presOf" srcId="{23140EBD-EB6D-024E-A40F-77B5E5915C0D}" destId="{9CE1F367-8C1D-B84B-80C7-8E5C52C6C65D}" srcOrd="1" destOrd="0" presId="urn:microsoft.com/office/officeart/2005/8/layout/orgChart1"/>
    <dgm:cxn modelId="{1AD6AC30-AF92-894D-B11C-FF1DE006D515}" type="presOf" srcId="{1B723EC7-19AF-1249-82D5-3308CED89644}" destId="{43FC87F0-73D5-C145-9F17-D0A85E25EF9E}" srcOrd="1" destOrd="0" presId="urn:microsoft.com/office/officeart/2005/8/layout/orgChart1"/>
    <dgm:cxn modelId="{5C8A1369-296A-6E48-A4FF-366DF64B1A8B}" type="presOf" srcId="{8B5BA8E1-7194-BD49-9745-DC6103EB0EA4}" destId="{ADDE005C-690B-AC47-8EB3-13D5F7A2A727}" srcOrd="0" destOrd="0" presId="urn:microsoft.com/office/officeart/2005/8/layout/orgChart1"/>
    <dgm:cxn modelId="{17E389FD-C474-C04B-B299-A3AB793F93DB}" type="presOf" srcId="{FE0EC017-F7B0-2147-A59A-11A809766B75}" destId="{4BC2581B-AA2C-8043-84C6-7E99EA2B3545}" srcOrd="0" destOrd="0" presId="urn:microsoft.com/office/officeart/2005/8/layout/orgChart1"/>
    <dgm:cxn modelId="{395652A3-31C7-8A43-943C-43F28532CEF6}" type="presOf" srcId="{D5E4F05B-7130-C74E-AAD7-376906FF5F66}" destId="{7934548A-02E0-5F44-8637-232FB9CD6758}" srcOrd="1" destOrd="0" presId="urn:microsoft.com/office/officeart/2005/8/layout/orgChart1"/>
    <dgm:cxn modelId="{19C87879-275D-A541-A56E-63F15A66CF74}" type="presOf" srcId="{8802059A-3BDF-E24A-9307-316CBA2AD31D}" destId="{8DDBE8BA-4F62-CC42-ABF0-BA4CFC443D8A}" srcOrd="0" destOrd="0" presId="urn:microsoft.com/office/officeart/2005/8/layout/orgChart1"/>
    <dgm:cxn modelId="{D29BBAF6-B6EC-A044-A7FD-E0FC7DB76E07}" type="presOf" srcId="{E5E98303-118A-8B42-A63E-6506016F315A}" destId="{4011D860-630D-544E-A352-B40809714D36}" srcOrd="0" destOrd="0" presId="urn:microsoft.com/office/officeart/2005/8/layout/orgChart1"/>
    <dgm:cxn modelId="{A046C195-DD16-0046-9B82-7C8737379D24}" srcId="{CE4837A5-1288-CA4F-A355-C15910B9CAEC}" destId="{77C73BBB-A6B2-D44C-A4FB-AC652E4E7A6D}" srcOrd="2" destOrd="0" parTransId="{227E79A1-2938-1C44-8475-53EDC7EA6FF9}" sibTransId="{63D6C192-D3D5-FB40-8A9A-1E8D4B75F0F8}"/>
    <dgm:cxn modelId="{54E91042-BBBD-6C46-8C5B-CC12DD6EC61F}" srcId="{FEE1FD1B-1651-6B40-94D6-45D387B329D3}" destId="{D5E4F05B-7130-C74E-AAD7-376906FF5F66}" srcOrd="0" destOrd="0" parTransId="{67B00F82-CF9E-6F40-A33D-4181435E89E7}" sibTransId="{5F3D2221-89A3-FC42-A113-9AEA21EC7062}"/>
    <dgm:cxn modelId="{9300003D-140D-184B-B1D4-9A4E67774D15}" srcId="{99BB85B4-C4E5-DA4E-A4D2-55E4F19A559F}" destId="{1A67E5AC-410B-6748-8893-C83F223E33D5}" srcOrd="3" destOrd="0" parTransId="{2754A073-C4FB-FA41-9F36-172B2AEED7EF}" sibTransId="{B50F34BA-6550-3B4D-8AEA-63F72E30E71F}"/>
    <dgm:cxn modelId="{C8867247-3AA5-2045-B857-4D09807B1D3F}" type="presOf" srcId="{A23B985E-72E4-3742-8371-0ED912F5435B}" destId="{679FFD3F-780D-C84A-BBD4-6EC4155AE11F}" srcOrd="1" destOrd="0" presId="urn:microsoft.com/office/officeart/2005/8/layout/orgChart1"/>
    <dgm:cxn modelId="{C2BCFFCC-EAD9-5D47-AA02-4ABAE49F47FC}" type="presOf" srcId="{25C220CD-1F08-5142-8285-743F7FFB1717}" destId="{86E9C98B-3D88-CF4E-B982-4EC174FE4C80}" srcOrd="0" destOrd="0" presId="urn:microsoft.com/office/officeart/2005/8/layout/orgChart1"/>
    <dgm:cxn modelId="{D2EBC9CF-30A1-5540-9BC5-FE42B26DB6FE}" srcId="{7B9CC991-B474-E246-AA96-725124156A00}" destId="{AE734915-E2B1-654A-A71C-E1CC74C2621D}" srcOrd="3" destOrd="0" parTransId="{9D739C50-D673-C24F-8ACD-7B5F65EF15BE}" sibTransId="{807BCA8E-2E61-0B47-A4BB-9EAE1CF679BF}"/>
    <dgm:cxn modelId="{2A6A77A7-7572-4D46-9639-48BC6FB61EE3}" type="presOf" srcId="{8DBF6CBA-8DA6-D343-B287-7763E273FAB3}" destId="{4000F6AC-B944-5042-8D6B-31ABBD13F57B}" srcOrd="0" destOrd="0" presId="urn:microsoft.com/office/officeart/2005/8/layout/orgChart1"/>
    <dgm:cxn modelId="{8BD3C4B1-25B4-2E4C-8F8A-812E7095AC13}" type="presOf" srcId="{B74EC464-2ED9-C549-9810-3C2B3A8F618F}" destId="{465ACA0E-C639-354D-A2BF-69F007BA5FC7}" srcOrd="1" destOrd="0" presId="urn:microsoft.com/office/officeart/2005/8/layout/orgChart1"/>
    <dgm:cxn modelId="{8854D0FB-61C4-2543-B3CD-B9241B36DE92}" type="presOf" srcId="{AE734915-E2B1-654A-A71C-E1CC74C2621D}" destId="{FCC4F7E0-3C7F-EC4F-8C46-F9BAD89D0C2F}" srcOrd="1" destOrd="0" presId="urn:microsoft.com/office/officeart/2005/8/layout/orgChart1"/>
    <dgm:cxn modelId="{876806AE-DE13-A244-9720-E62816D77E8D}" type="presOf" srcId="{18DDCF83-2960-6548-B382-B3FEB9C1A807}" destId="{DBE3CBCD-F73E-1A44-8FD8-6AD63C2A8B7D}" srcOrd="0" destOrd="0" presId="urn:microsoft.com/office/officeart/2005/8/layout/orgChart1"/>
    <dgm:cxn modelId="{8A7E688E-1C2E-6446-855B-05F0C045CE60}" type="presOf" srcId="{E78F00FF-2420-2049-A20C-D1B394DACAB2}" destId="{709BCE17-7185-E747-B9D3-9C5A9539A20A}" srcOrd="1" destOrd="0" presId="urn:microsoft.com/office/officeart/2005/8/layout/orgChart1"/>
    <dgm:cxn modelId="{715B8BBC-8448-2A48-90D8-12B6C90D69FA}" srcId="{CE4837A5-1288-CA4F-A355-C15910B9CAEC}" destId="{8802059A-3BDF-E24A-9307-316CBA2AD31D}" srcOrd="1" destOrd="0" parTransId="{3EA88211-FFE5-9641-8FA2-B22442569D28}" sibTransId="{DBED4B1C-F8AC-6A40-B3D0-87550A6F9A6B}"/>
    <dgm:cxn modelId="{1064854C-231F-484C-918F-9F60E2784A1E}" srcId="{CE4837A5-1288-CA4F-A355-C15910B9CAEC}" destId="{22B92638-461F-1B48-9D1D-4D1750226A9D}" srcOrd="3" destOrd="0" parTransId="{D49C3843-C54B-E149-A7E4-2B8C04D8106A}" sibTransId="{4DC7520F-196F-734E-9EF6-C418111C6929}"/>
    <dgm:cxn modelId="{561B64D3-0859-424E-8137-F5CFEC1F50D4}" srcId="{A177B6CE-3705-2D4D-8C7A-4629F3CE1639}" destId="{964AD6A8-3CFD-4C49-A259-1C5234DF1C21}" srcOrd="1" destOrd="0" parTransId="{E266E0D7-9943-F94A-8284-4F58A44BE86C}" sibTransId="{9BEC3F78-1885-1541-A263-8D14B6564FD1}"/>
    <dgm:cxn modelId="{B15446CF-703A-5A4E-9B1E-5A40F2B22D43}" srcId="{83FD8529-4983-3749-BE9E-66F86844F4EA}" destId="{ED3999D2-4071-844C-BD31-D3633E14080F}" srcOrd="1" destOrd="0" parTransId="{D4D00F36-3669-8447-8825-334C0B04DDC6}" sibTransId="{1CBF22FA-FA36-424B-93E9-E06E2BB4A2A0}"/>
    <dgm:cxn modelId="{D53455C8-CED9-594E-80B8-4BD91F880C0B}" type="presOf" srcId="{B74EC464-2ED9-C549-9810-3C2B3A8F618F}" destId="{F4DA113B-AE82-524E-AAC3-C664F32E99AC}" srcOrd="0" destOrd="0" presId="urn:microsoft.com/office/officeart/2005/8/layout/orgChart1"/>
    <dgm:cxn modelId="{74A24250-6059-774E-967A-9CCB2551F90F}" type="presOf" srcId="{7B9CC991-B474-E246-AA96-725124156A00}" destId="{DF5BE6F6-97C6-FB46-AFC3-137F8AD55311}" srcOrd="0" destOrd="0" presId="urn:microsoft.com/office/officeart/2005/8/layout/orgChart1"/>
    <dgm:cxn modelId="{EA236E28-7786-544D-9927-931B7FF68B23}" srcId="{42D7B84F-950C-5E47-A392-19BBFFD70AD5}" destId="{7B9CC991-B474-E246-AA96-725124156A00}" srcOrd="1" destOrd="0" parTransId="{CE4EFC27-37E2-E04B-B1B7-E51B87BA723F}" sibTransId="{EC41C062-337D-3442-9DAD-42F776A49215}"/>
    <dgm:cxn modelId="{2D843F0E-A403-F94C-8206-76A99196749F}" type="presOf" srcId="{F5473D3A-D0C4-144C-A07C-9E2F2B97A00D}" destId="{2986AF58-FB1F-EB4B-B656-EF2351FD44AB}" srcOrd="0" destOrd="0" presId="urn:microsoft.com/office/officeart/2005/8/layout/orgChart1"/>
    <dgm:cxn modelId="{5DE0FA0A-70AB-7D46-AC1F-99ADEEFFE00B}" type="presOf" srcId="{3CE2265B-E6A5-A04D-A572-580C1683351D}" destId="{E1C17FD1-7FEA-1745-AA23-3F10E49EB681}" srcOrd="0" destOrd="0" presId="urn:microsoft.com/office/officeart/2005/8/layout/orgChart1"/>
    <dgm:cxn modelId="{CBADF633-B619-E340-9238-A7302AA4EC87}" type="presOf" srcId="{C18C4141-50B7-C34C-BC33-6B73111B2034}" destId="{050F8FDF-71EF-DA40-BCD6-5A4E49FE84FF}" srcOrd="0" destOrd="0" presId="urn:microsoft.com/office/officeart/2005/8/layout/orgChart1"/>
    <dgm:cxn modelId="{A6DCA229-A046-8343-8802-8C21F2462ED4}" type="presOf" srcId="{3A52393D-F39E-8F45-B32B-5C85699AAF9B}" destId="{B040F289-820C-B249-96CC-EAE3B716173E}" srcOrd="0" destOrd="0" presId="urn:microsoft.com/office/officeart/2005/8/layout/orgChart1"/>
    <dgm:cxn modelId="{2A8688F6-0480-0B44-BE6C-C7512C6D20E0}" type="presOf" srcId="{A23B985E-72E4-3742-8371-0ED912F5435B}" destId="{5EC7B4BC-D6E0-494E-8F9F-6D6D134D7C5F}" srcOrd="0" destOrd="0" presId="urn:microsoft.com/office/officeart/2005/8/layout/orgChart1"/>
    <dgm:cxn modelId="{49083F21-9F7D-D042-B93D-8FD01DC02FC5}" type="presOf" srcId="{4D999B70-5DD8-9043-80D8-396EEA872E81}" destId="{609DB9FE-7E9D-9F40-971B-911B139BDFC0}" srcOrd="0" destOrd="0" presId="urn:microsoft.com/office/officeart/2005/8/layout/orgChart1"/>
    <dgm:cxn modelId="{AB705940-E3FA-7E40-B013-83E0A27CBB94}" type="presOf" srcId="{299AB070-C648-8946-9879-C285508DBC67}" destId="{121D6F2C-4540-414A-8A9C-F673B686A182}" srcOrd="0" destOrd="0" presId="urn:microsoft.com/office/officeart/2005/8/layout/orgChart1"/>
    <dgm:cxn modelId="{C2DF456B-117E-6549-9E9D-13972A2AA61E}" srcId="{909731DA-5A63-B64F-A4F8-2203C86F94DA}" destId="{99BB85B4-C4E5-DA4E-A4D2-55E4F19A559F}" srcOrd="0" destOrd="0" parTransId="{2443F4D6-6578-FA4A-BA1C-F49486884C06}" sibTransId="{70561AD1-C3A9-6447-B1D6-F20B816D47FF}"/>
    <dgm:cxn modelId="{5234099C-11EA-A140-8E4C-6ACEB22DC3F6}" type="presOf" srcId="{A6085D16-8018-E845-98A5-13C752C45647}" destId="{98DC9C42-DB1D-AE44-93B4-4B24A47B3DF0}" srcOrd="0" destOrd="0" presId="urn:microsoft.com/office/officeart/2005/8/layout/orgChart1"/>
    <dgm:cxn modelId="{E333A701-CA9A-BC40-BF4C-C867EE19C924}" srcId="{83FD8529-4983-3749-BE9E-66F86844F4EA}" destId="{E78F00FF-2420-2049-A20C-D1B394DACAB2}" srcOrd="2" destOrd="0" parTransId="{054E37A0-8C9A-2C4F-85E1-BAD7DD8F9194}" sibTransId="{000F20D5-D8A3-334C-A02A-F6CCF464A120}"/>
    <dgm:cxn modelId="{10444ACB-921C-6D4A-B986-2CBC72D69F10}" srcId="{7B9CC991-B474-E246-AA96-725124156A00}" destId="{BFC33CF9-0F4F-6C4D-BC4C-9AAEB7D3132A}" srcOrd="0" destOrd="0" parTransId="{97FAB619-5C62-924A-89F7-BE5FF620D583}" sibTransId="{BC233D41-91C4-F745-A368-B015D73BDFDE}"/>
    <dgm:cxn modelId="{7F8CF6FB-0DB0-0C45-A0C4-FBA2E4E031DC}" type="presOf" srcId="{964AD6A8-3CFD-4C49-A259-1C5234DF1C21}" destId="{EEE24EF8-69BD-234D-9E88-741173F0378C}" srcOrd="0" destOrd="0" presId="urn:microsoft.com/office/officeart/2005/8/layout/orgChart1"/>
    <dgm:cxn modelId="{9FF57389-231C-6D4F-82CE-01774DD17F85}" type="presOf" srcId="{2B53EB0E-FBFE-DC45-854B-8DDEBCD3D5CE}" destId="{2D5AF3E0-4746-654D-A5F2-34F132C6CA34}" srcOrd="1" destOrd="0" presId="urn:microsoft.com/office/officeart/2005/8/layout/orgChart1"/>
    <dgm:cxn modelId="{541647BA-4AD3-6B4A-9255-EE9977054AF6}" type="presOf" srcId="{32D95F39-9183-944A-A97E-44305F3FFAAB}" destId="{B98AA671-DF79-584D-8FB9-89274929BDA6}" srcOrd="0" destOrd="0" presId="urn:microsoft.com/office/officeart/2005/8/layout/orgChart1"/>
    <dgm:cxn modelId="{3EDD2C3C-737C-E648-8184-F7B1446E664C}" srcId="{F312AA80-5365-7B4A-B8EA-5F83CA24D593}" destId="{3A52393D-F39E-8F45-B32B-5C85699AAF9B}" srcOrd="2" destOrd="0" parTransId="{3CE2265B-E6A5-A04D-A572-580C1683351D}" sibTransId="{F32628E3-B405-1D4D-A598-66EF95ABF12D}"/>
    <dgm:cxn modelId="{ED16AEF8-E4D1-F44F-BE7A-57758A51BE81}" type="presOf" srcId="{EEE2D9E1-CD28-8D4E-B10C-16404671D1E9}" destId="{62D08049-B390-B54D-B05D-1270BB511FD7}" srcOrd="0" destOrd="0" presId="urn:microsoft.com/office/officeart/2005/8/layout/orgChart1"/>
    <dgm:cxn modelId="{FED9B137-4503-8D4B-A416-1CDE0B9CF85E}" type="presOf" srcId="{76756689-44DE-7243-ADA9-00FDC14DDD62}" destId="{FB0D6F74-F74D-FB48-AF22-E4C848E57DC6}" srcOrd="1" destOrd="0" presId="urn:microsoft.com/office/officeart/2005/8/layout/orgChart1"/>
    <dgm:cxn modelId="{3B9C245D-8B01-CA4D-9E1B-83E4D25EDD53}" type="presOf" srcId="{99BB85B4-C4E5-DA4E-A4D2-55E4F19A559F}" destId="{7856D2F4-7567-1D40-9619-7060402A9355}" srcOrd="0" destOrd="0" presId="urn:microsoft.com/office/officeart/2005/8/layout/orgChart1"/>
    <dgm:cxn modelId="{668714BB-0A22-F94A-BB5F-26749E996281}" type="presOf" srcId="{3C0652D9-3EC3-5F49-A0CF-A03A8EED64A6}" destId="{AE0A8AA2-39CD-6648-9E36-DC5428EBF015}" srcOrd="0" destOrd="0" presId="urn:microsoft.com/office/officeart/2005/8/layout/orgChart1"/>
    <dgm:cxn modelId="{AD5BAD1A-4535-604E-981F-43615375E94D}" type="presOf" srcId="{67B00F82-CF9E-6F40-A33D-4181435E89E7}" destId="{4710E44F-48F3-6447-A9B3-D0FD696FBB54}" srcOrd="0" destOrd="0" presId="urn:microsoft.com/office/officeart/2005/8/layout/orgChart1"/>
    <dgm:cxn modelId="{5E1A135F-8960-F14F-AA36-BE67B036A6A6}" type="presOf" srcId="{CE4837A5-1288-CA4F-A355-C15910B9CAEC}" destId="{1C0E9EDA-D821-7641-815D-C21664E5036A}" srcOrd="0" destOrd="0" presId="urn:microsoft.com/office/officeart/2005/8/layout/orgChart1"/>
    <dgm:cxn modelId="{45D58A65-F7D1-4C4A-866D-C345483A3363}" srcId="{99BB85B4-C4E5-DA4E-A4D2-55E4F19A559F}" destId="{0E1D6687-AEFA-EC4E-BDA1-CDECEC6D1FAA}" srcOrd="2" destOrd="0" parTransId="{A8929A22-9B9C-0147-B09B-BD933B843F14}" sibTransId="{71D649D5-539A-0F48-9840-ED8D501475DD}"/>
    <dgm:cxn modelId="{8DBFB623-90C7-2A45-A7B6-3D37C534C2B2}" type="presOf" srcId="{E266E0D7-9943-F94A-8284-4F58A44BE86C}" destId="{8137981B-2BBE-3348-9421-EF865825A35B}" srcOrd="0" destOrd="0" presId="urn:microsoft.com/office/officeart/2005/8/layout/orgChart1"/>
    <dgm:cxn modelId="{23854163-C4C2-9D47-974A-A46995318490}" srcId="{99BB85B4-C4E5-DA4E-A4D2-55E4F19A559F}" destId="{2B53EB0E-FBFE-DC45-854B-8DDEBCD3D5CE}" srcOrd="0" destOrd="0" parTransId="{540B4BD3-FF41-4B43-BDBD-8FA1CF794C40}" sibTransId="{FCE13332-51B7-E64F-B2D0-B1E177747E7B}"/>
    <dgm:cxn modelId="{4E2156D4-755B-DA4F-B51E-68313D6FBF17}" srcId="{42D7B84F-950C-5E47-A392-19BBFFD70AD5}" destId="{CE4837A5-1288-CA4F-A355-C15910B9CAEC}" srcOrd="0" destOrd="0" parTransId="{F7C3BA1C-5643-3541-A55A-970F6F3AA625}" sibTransId="{B976A346-7647-AA48-A1A4-3FF3C05CB4D8}"/>
    <dgm:cxn modelId="{843710B2-F5D1-0F49-B616-757064D81D9A}" type="presOf" srcId="{540B4BD3-FF41-4B43-BDBD-8FA1CF794C40}" destId="{1B61DC02-4F3D-3749-8C9A-0E47DC39D614}" srcOrd="0" destOrd="0" presId="urn:microsoft.com/office/officeart/2005/8/layout/orgChart1"/>
    <dgm:cxn modelId="{D6E2396E-AF85-DE41-A7AE-EBC53DED285F}" type="presOf" srcId="{83FD8529-4983-3749-BE9E-66F86844F4EA}" destId="{4E77185A-7B38-F948-BB21-9415B1033AAB}" srcOrd="0" destOrd="0" presId="urn:microsoft.com/office/officeart/2005/8/layout/orgChart1"/>
    <dgm:cxn modelId="{1513AB6D-3CF7-704D-9AD7-4E0139076837}" type="presOf" srcId="{7B9CC991-B474-E246-AA96-725124156A00}" destId="{A40A138D-C14C-B24D-B582-BA87C6463F52}" srcOrd="1" destOrd="0" presId="urn:microsoft.com/office/officeart/2005/8/layout/orgChart1"/>
    <dgm:cxn modelId="{8E191FF8-B817-CF48-A74C-E69786828D6F}" type="presOf" srcId="{ED3999D2-4071-844C-BD31-D3633E14080F}" destId="{94FB6558-1362-3744-8078-68B40D37F8FD}" srcOrd="0" destOrd="0" presId="urn:microsoft.com/office/officeart/2005/8/layout/orgChart1"/>
    <dgm:cxn modelId="{A33A49D2-801D-A044-8273-2AD5D22DC996}" srcId="{7B9CC991-B474-E246-AA96-725124156A00}" destId="{104BF9B6-FD7F-3C4C-ABF5-82315C026383}" srcOrd="1" destOrd="0" parTransId="{FE0EC017-F7B0-2147-A59A-11A809766B75}" sibTransId="{F3C5031C-F020-2747-9E63-F927C822C962}"/>
    <dgm:cxn modelId="{ECA67BA5-38D7-5B46-97AC-B8B576F5057A}" type="presOf" srcId="{2B53EB0E-FBFE-DC45-854B-8DDEBCD3D5CE}" destId="{01ED003D-490C-144E-9249-EF3DDF0526B0}" srcOrd="0" destOrd="0" presId="urn:microsoft.com/office/officeart/2005/8/layout/orgChart1"/>
    <dgm:cxn modelId="{73D83259-E42E-244E-AEA8-44F8BD4495B6}" srcId="{909731DA-5A63-B64F-A4F8-2203C86F94DA}" destId="{83FD8529-4983-3749-BE9E-66F86844F4EA}" srcOrd="2" destOrd="0" parTransId="{96E0A006-ECC5-B041-BA9D-4141E8DE5018}" sibTransId="{688CED18-9655-5E4B-8AF5-A03C52D1D7DC}"/>
    <dgm:cxn modelId="{B0F255BC-475C-8947-B21B-2253428EB8DB}" srcId="{CE4837A5-1288-CA4F-A355-C15910B9CAEC}" destId="{F21BE4AA-C86E-9144-8E2E-73BCB48FAF72}" srcOrd="5" destOrd="0" parTransId="{EEE2D9E1-CD28-8D4E-B10C-16404671D1E9}" sibTransId="{93280EFE-E2E1-FB4B-9DB1-EE09A5C8B347}"/>
    <dgm:cxn modelId="{CFB86731-BDB9-8946-AB8A-18AA353AF341}" type="presOf" srcId="{F7C3BA1C-5643-3541-A55A-970F6F3AA625}" destId="{79258160-981A-604D-BCBD-AD267251A8FD}" srcOrd="0" destOrd="0" presId="urn:microsoft.com/office/officeart/2005/8/layout/orgChart1"/>
    <dgm:cxn modelId="{3F2BDB61-4FE4-6342-AA7E-375374E053BF}" type="presOf" srcId="{054E37A0-8C9A-2C4F-85E1-BAD7DD8F9194}" destId="{B6AA00DA-87F1-C947-B054-57A994FA5909}" srcOrd="0" destOrd="0" presId="urn:microsoft.com/office/officeart/2005/8/layout/orgChart1"/>
    <dgm:cxn modelId="{7DC83288-DC41-814E-984E-BAF59F18E685}" type="presOf" srcId="{96AE9039-0BFB-134E-B8DA-3D83D9F4AAD9}" destId="{21D44D38-DC97-4F47-A7C0-AFB501C5BC37}" srcOrd="0" destOrd="0" presId="urn:microsoft.com/office/officeart/2005/8/layout/orgChart1"/>
    <dgm:cxn modelId="{A7BB8CD8-A5BD-1B47-8D5F-4B9123146D86}" type="presOf" srcId="{964AD6A8-3CFD-4C49-A259-1C5234DF1C21}" destId="{E38859BE-3663-FC4F-BD34-BAC61E580102}" srcOrd="1" destOrd="0" presId="urn:microsoft.com/office/officeart/2005/8/layout/orgChart1"/>
    <dgm:cxn modelId="{8CEF896C-B6E8-A84D-BE54-F1C3F75FA903}" type="presOf" srcId="{104BF9B6-FD7F-3C4C-ABF5-82315C026383}" destId="{3A5A4077-9152-C44F-BFDF-65B13FCB3DCC}" srcOrd="1" destOrd="0" presId="urn:microsoft.com/office/officeart/2005/8/layout/orgChart1"/>
    <dgm:cxn modelId="{293CCC46-9022-A54D-A0C3-FF9985F3B98C}" type="presOf" srcId="{08B1622C-0713-DA4A-9E93-E2941411C3E7}" destId="{7AB96F66-678F-D044-9D5B-B4B62EFF5348}" srcOrd="0" destOrd="0" presId="urn:microsoft.com/office/officeart/2005/8/layout/orgChart1"/>
    <dgm:cxn modelId="{06B83461-3E93-A141-8890-4E4F256C0D97}" type="presOf" srcId="{A177B6CE-3705-2D4D-8C7A-4629F3CE1639}" destId="{1F8901A2-154C-CB4F-B6E5-9D454079A3EB}" srcOrd="1" destOrd="0" presId="urn:microsoft.com/office/officeart/2005/8/layout/orgChart1"/>
    <dgm:cxn modelId="{D2D67179-D15C-1A4E-9BC0-93B74F9E126C}" type="presOf" srcId="{C26857B4-A37C-6741-B5FD-09F04DA2ED2A}" destId="{D5CFE4A7-4441-0A4E-A8D6-A982BD9C9E02}" srcOrd="0" destOrd="0" presId="urn:microsoft.com/office/officeart/2005/8/layout/orgChart1"/>
    <dgm:cxn modelId="{7453C324-B5CF-CF4D-BC1B-0B47D8AAE3E6}" type="presOf" srcId="{BFC33CF9-0F4F-6C4D-BC4C-9AAEB7D3132A}" destId="{9635E244-9DA3-A642-914C-F17CA1E2CF86}" srcOrd="0" destOrd="0" presId="urn:microsoft.com/office/officeart/2005/8/layout/orgChart1"/>
    <dgm:cxn modelId="{2A01692E-0B52-0A46-AF00-DE8486628976}" type="presOf" srcId="{F21BE4AA-C86E-9144-8E2E-73BCB48FAF72}" destId="{8F7791AF-B562-AF44-A5D3-9E0835F3B0A5}" srcOrd="0" destOrd="0" presId="urn:microsoft.com/office/officeart/2005/8/layout/orgChart1"/>
    <dgm:cxn modelId="{3DA76539-C817-6D4D-8759-160ED8ED2CEE}" srcId="{CE4837A5-1288-CA4F-A355-C15910B9CAEC}" destId="{8B5BA8E1-7194-BD49-9745-DC6103EB0EA4}" srcOrd="0" destOrd="0" parTransId="{104A1396-35B6-0D43-B495-C5619AD69BDA}" sibTransId="{D20FC8E2-B49E-E74A-BD7F-6A20F9151050}"/>
    <dgm:cxn modelId="{2A33FB39-B472-BE43-BBF2-A33623E94D68}" type="presOf" srcId="{3EA88211-FFE5-9641-8FA2-B22442569D28}" destId="{6D83D77D-DE0C-3143-89D2-319421E808F1}" srcOrd="0" destOrd="0" presId="urn:microsoft.com/office/officeart/2005/8/layout/orgChart1"/>
    <dgm:cxn modelId="{417ADF28-C588-E149-B0D3-3A75FF0B3B91}" type="presOf" srcId="{42D7B84F-950C-5E47-A392-19BBFFD70AD5}" destId="{569AF1F6-360E-7940-B2C7-3C8E37CB1AF0}" srcOrd="0" destOrd="0" presId="urn:microsoft.com/office/officeart/2005/8/layout/orgChart1"/>
    <dgm:cxn modelId="{C97F672C-3549-D042-BDE5-14CAAD958804}" type="presOf" srcId="{A6085D16-8018-E845-98A5-13C752C45647}" destId="{62BC3E71-68A7-D242-A307-2505F071704E}" srcOrd="1" destOrd="0" presId="urn:microsoft.com/office/officeart/2005/8/layout/orgChart1"/>
    <dgm:cxn modelId="{3AA93DD8-3265-F54B-90B7-A53548792EBF}" type="presOf" srcId="{30208C91-FC88-6241-9479-2A15F316D4BF}" destId="{D522B1B9-DD26-494C-B7C1-54468213FE1B}" srcOrd="0" destOrd="0" presId="urn:microsoft.com/office/officeart/2005/8/layout/orgChart1"/>
    <dgm:cxn modelId="{FDC37874-AE68-D545-8265-EF3B420A9E47}" srcId="{7B9CC991-B474-E246-AA96-725124156A00}" destId="{8DBF6CBA-8DA6-D343-B287-7763E273FAB3}" srcOrd="2" destOrd="0" parTransId="{31C66720-0D09-424A-8B25-7D62A0C54900}" sibTransId="{771BFC20-9C6E-ED47-97AF-F18E167551A6}"/>
    <dgm:cxn modelId="{4E99A0D9-E217-924B-A3F1-533C820F7718}" type="presOf" srcId="{25C21276-B0FC-DE4C-A21E-7F53DAC83178}" destId="{7C7D21B1-B8FE-9848-88D6-5FA439410C57}" srcOrd="0" destOrd="0" presId="urn:microsoft.com/office/officeart/2005/8/layout/orgChart1"/>
    <dgm:cxn modelId="{A43041CA-9A2D-B948-BE43-BB9E3C9B489E}" type="presOf" srcId="{22B92638-461F-1B48-9D1D-4D1750226A9D}" destId="{AB589613-5F02-AF46-9E51-E1FEB3D23911}" srcOrd="1" destOrd="0" presId="urn:microsoft.com/office/officeart/2005/8/layout/orgChart1"/>
    <dgm:cxn modelId="{08278803-03E4-8C4F-9692-3910D11959C8}" type="presOf" srcId="{D3A775E1-A20C-F946-A9B2-3865A382B159}" destId="{B873E63E-502F-814C-ABA7-B1F39B751089}" srcOrd="0" destOrd="0" presId="urn:microsoft.com/office/officeart/2005/8/layout/orgChart1"/>
    <dgm:cxn modelId="{E05EA2BB-81D4-0D46-A127-EE119124CF6F}" srcId="{F312AA80-5365-7B4A-B8EA-5F83CA24D593}" destId="{FBD9800C-D699-E141-A778-A9B228A8372F}" srcOrd="3" destOrd="0" parTransId="{96AE9039-0BFB-134E-B8DA-3D83D9F4AAD9}" sibTransId="{CF636F06-EB15-E24E-AF54-A45ECD228C8B}"/>
    <dgm:cxn modelId="{BE19C7D3-F5ED-BD4A-96B1-C6DAC79E0612}" type="presOf" srcId="{D49C3843-C54B-E149-A7E4-2B8C04D8106A}" destId="{CA3D7791-5764-AF42-8E05-5357F6ED5B9A}" srcOrd="0" destOrd="0" presId="urn:microsoft.com/office/officeart/2005/8/layout/orgChart1"/>
    <dgm:cxn modelId="{756DBD2D-1CAC-7B4B-A767-F4DD0DFECA8C}" type="presOf" srcId="{22B92638-461F-1B48-9D1D-4D1750226A9D}" destId="{02159DB4-5DA7-FF4B-8521-59747A7EB837}" srcOrd="0" destOrd="0" presId="urn:microsoft.com/office/officeart/2005/8/layout/orgChart1"/>
    <dgm:cxn modelId="{05DB7A20-C75B-CC4D-A1F3-AD303BF4F137}" srcId="{F312AA80-5365-7B4A-B8EA-5F83CA24D593}" destId="{9ADF6D11-C2F5-FD4D-B804-2004D4B39E51}" srcOrd="1" destOrd="0" parTransId="{E5E98303-118A-8B42-A63E-6506016F315A}" sibTransId="{9CFA6F1B-96C8-5942-8086-1FB7E51FD289}"/>
    <dgm:cxn modelId="{743D224C-EE8D-B443-AB1B-51DFCF7B5139}" srcId="{BAA44A28-00FC-D849-82B3-78CAD6D757ED}" destId="{08B1622C-0713-DA4A-9E93-E2941411C3E7}" srcOrd="0" destOrd="0" parTransId="{BF168F04-874A-5742-ACB3-EAC893860CEF}" sibTransId="{838BE56A-DE5E-6341-B1BB-94A2BF0B1EB5}"/>
    <dgm:cxn modelId="{B8B3AF0B-523E-7647-B341-30FF8F4C5B57}" srcId="{99BB85B4-C4E5-DA4E-A4D2-55E4F19A559F}" destId="{23140EBD-EB6D-024E-A40F-77B5E5915C0D}" srcOrd="1" destOrd="0" parTransId="{DCFC2739-3F91-4843-AC3C-EE1C11083842}" sibTransId="{6EAAE172-4B13-ED48-8E76-DD721A8257D8}"/>
    <dgm:cxn modelId="{6457C4EC-5AB1-7B49-AA63-2131217C0893}" type="presOf" srcId="{4D999B70-5DD8-9043-80D8-396EEA872E81}" destId="{84BFAA1D-316E-FA4F-A610-A93120D0B16B}" srcOrd="1" destOrd="0" presId="urn:microsoft.com/office/officeart/2005/8/layout/orgChart1"/>
    <dgm:cxn modelId="{373B5466-1F78-5441-B696-8C81D2C979F7}" type="presOf" srcId="{DCFC2739-3F91-4843-AC3C-EE1C11083842}" destId="{217CDE67-DDF3-DD44-99D4-559AFC8C4227}" srcOrd="0" destOrd="0" presId="urn:microsoft.com/office/officeart/2005/8/layout/orgChart1"/>
    <dgm:cxn modelId="{97D20CF4-BDB0-2E42-A2A3-0295D4F9D7CA}" type="presOf" srcId="{CE4837A5-1288-CA4F-A355-C15910B9CAEC}" destId="{498B904E-521A-3F4F-AD4E-5392E2A191DD}" srcOrd="1" destOrd="0" presId="urn:microsoft.com/office/officeart/2005/8/layout/orgChart1"/>
    <dgm:cxn modelId="{768FEF36-2BAE-4C4C-A6EF-EC4E016541FA}" type="presOf" srcId="{3C0652D9-3EC3-5F49-A0CF-A03A8EED64A6}" destId="{E146FCAB-9FB7-7A4D-ABAA-5D5DE8DC28DD}" srcOrd="1" destOrd="0" presId="urn:microsoft.com/office/officeart/2005/8/layout/orgChart1"/>
    <dgm:cxn modelId="{C77C002D-D962-9548-BBCE-10284424FE96}" type="presOf" srcId="{83FD8529-4983-3749-BE9E-66F86844F4EA}" destId="{C057021E-FC3D-DE4F-82E5-DFABB26624BD}" srcOrd="1" destOrd="0" presId="urn:microsoft.com/office/officeart/2005/8/layout/orgChart1"/>
    <dgm:cxn modelId="{C18067EB-28ED-F444-9730-BBD03005739E}" type="presOf" srcId="{FBD9800C-D699-E141-A778-A9B228A8372F}" destId="{1C7D7F90-2353-7A4B-B4B2-4F98D8C2A65A}" srcOrd="0" destOrd="0" presId="urn:microsoft.com/office/officeart/2005/8/layout/orgChart1"/>
    <dgm:cxn modelId="{A8F66FF3-4148-7946-9358-E94C0A91ED0C}" type="presOf" srcId="{8802059A-3BDF-E24A-9307-316CBA2AD31D}" destId="{42019C2D-F4BF-A44C-AA8E-CB56AC32C6C5}" srcOrd="1" destOrd="0" presId="urn:microsoft.com/office/officeart/2005/8/layout/orgChart1"/>
    <dgm:cxn modelId="{6E3526C0-EBB8-934A-A927-32E490FEFAE4}" type="presOf" srcId="{1A67E5AC-410B-6748-8893-C83F223E33D5}" destId="{72AD3BE2-1333-B64B-9999-3E02E040CF1A}" srcOrd="1" destOrd="0" presId="urn:microsoft.com/office/officeart/2005/8/layout/orgChart1"/>
    <dgm:cxn modelId="{EE47715C-2D9F-D74D-B8EF-8555D75ACCD8}" type="presOf" srcId="{9D739C50-D673-C24F-8ACD-7B5F65EF15BE}" destId="{80F878F0-ABCF-FD41-863D-C0E2A8511DEC}" srcOrd="0" destOrd="0" presId="urn:microsoft.com/office/officeart/2005/8/layout/orgChart1"/>
    <dgm:cxn modelId="{5233E512-8965-8A40-9981-DF55C10073BB}" type="presOf" srcId="{FEE1FD1B-1651-6B40-94D6-45D387B329D3}" destId="{EBB2E77A-26A3-8D4B-9C56-E3F2BF12F0A2}" srcOrd="1" destOrd="0" presId="urn:microsoft.com/office/officeart/2005/8/layout/orgChart1"/>
    <dgm:cxn modelId="{94536DD9-92BF-9F43-B359-E721203CB739}" type="presOf" srcId="{08B1622C-0713-DA4A-9E93-E2941411C3E7}" destId="{364925EB-A99A-2F44-86CF-F3FED74D5D98}" srcOrd="1" destOrd="0" presId="urn:microsoft.com/office/officeart/2005/8/layout/orgChart1"/>
    <dgm:cxn modelId="{03DCD68B-1A99-4042-B0EB-F62F4E470AE3}" srcId="{909731DA-5A63-B64F-A4F8-2203C86F94DA}" destId="{A177B6CE-3705-2D4D-8C7A-4629F3CE1639}" srcOrd="1" destOrd="0" parTransId="{98B293FB-0233-7648-B035-F6F400FF280B}" sibTransId="{7AAAD526-0621-4341-BF3C-AD3EDCE4B4AE}"/>
    <dgm:cxn modelId="{BCE539A9-119C-ED4D-810E-F865FD1CE8C9}" type="presOf" srcId="{97FAB619-5C62-924A-89F7-BE5FF620D583}" destId="{944E6723-A2A8-8145-A6FE-5572B3F0D9A7}" srcOrd="0" destOrd="0" presId="urn:microsoft.com/office/officeart/2005/8/layout/orgChart1"/>
    <dgm:cxn modelId="{40D55044-9639-4042-A48D-163F024755F5}" type="presOf" srcId="{3A52393D-F39E-8F45-B32B-5C85699AAF9B}" destId="{32B93E35-4921-DB4A-AD6A-5C87DE9BC16B}" srcOrd="1" destOrd="0" presId="urn:microsoft.com/office/officeart/2005/8/layout/orgChart1"/>
    <dgm:cxn modelId="{4A1D1FFD-D627-D941-9768-E490FDFE7377}" type="presOf" srcId="{104BF9B6-FD7F-3C4C-ABF5-82315C026383}" destId="{69CDC33E-93AD-CB42-8882-9651C1A1C8A4}" srcOrd="0" destOrd="0" presId="urn:microsoft.com/office/officeart/2005/8/layout/orgChart1"/>
    <dgm:cxn modelId="{4AF22B1D-8194-9740-89CE-0EABCA3050B5}" type="presParOf" srcId="{8DAD9BD8-EAF7-4948-AEAB-4B93B8F5E3CE}" destId="{597077E8-FFAB-E347-8643-8F32E615B2ED}" srcOrd="0" destOrd="0" presId="urn:microsoft.com/office/officeart/2005/8/layout/orgChart1"/>
    <dgm:cxn modelId="{1F8641A6-5B98-8145-ACCF-67818909DFC3}" type="presParOf" srcId="{597077E8-FFAB-E347-8643-8F32E615B2ED}" destId="{8C3955BD-5127-DB4D-8612-CF9058AB299D}" srcOrd="0" destOrd="0" presId="urn:microsoft.com/office/officeart/2005/8/layout/orgChart1"/>
    <dgm:cxn modelId="{798FD01F-A879-1246-BDE9-B584276B85C3}" type="presParOf" srcId="{8C3955BD-5127-DB4D-8612-CF9058AB299D}" destId="{7AB96F66-678F-D044-9D5B-B4B62EFF5348}" srcOrd="0" destOrd="0" presId="urn:microsoft.com/office/officeart/2005/8/layout/orgChart1"/>
    <dgm:cxn modelId="{B681D795-7C46-8945-A334-FEDB0B59014A}" type="presParOf" srcId="{8C3955BD-5127-DB4D-8612-CF9058AB299D}" destId="{364925EB-A99A-2F44-86CF-F3FED74D5D98}" srcOrd="1" destOrd="0" presId="urn:microsoft.com/office/officeart/2005/8/layout/orgChart1"/>
    <dgm:cxn modelId="{AD9816AA-1DFF-B94C-BD51-CB815BAE82C7}" type="presParOf" srcId="{597077E8-FFAB-E347-8643-8F32E615B2ED}" destId="{B878A005-2C2F-0F46-9C8F-060DAD329D78}" srcOrd="1" destOrd="0" presId="urn:microsoft.com/office/officeart/2005/8/layout/orgChart1"/>
    <dgm:cxn modelId="{63991E71-EBD7-A64B-AE2F-D00E83492D71}" type="presParOf" srcId="{B878A005-2C2F-0F46-9C8F-060DAD329D78}" destId="{B873E63E-502F-814C-ABA7-B1F39B751089}" srcOrd="0" destOrd="0" presId="urn:microsoft.com/office/officeart/2005/8/layout/orgChart1"/>
    <dgm:cxn modelId="{CB117366-5842-BF45-AF84-F953B5ED7A53}" type="presParOf" srcId="{B878A005-2C2F-0F46-9C8F-060DAD329D78}" destId="{4CE704B4-5C3A-AF48-81F1-279C8EF5F723}" srcOrd="1" destOrd="0" presId="urn:microsoft.com/office/officeart/2005/8/layout/orgChart1"/>
    <dgm:cxn modelId="{B4E5BF43-6605-B746-96D4-818F124C9B91}" type="presParOf" srcId="{4CE704B4-5C3A-AF48-81F1-279C8EF5F723}" destId="{153359DF-63A6-8841-A688-C7F5FF1B2204}" srcOrd="0" destOrd="0" presId="urn:microsoft.com/office/officeart/2005/8/layout/orgChart1"/>
    <dgm:cxn modelId="{1B1D4FAE-6E7A-6E47-AA17-8EEC31AB3B74}" type="presParOf" srcId="{153359DF-63A6-8841-A688-C7F5FF1B2204}" destId="{8B705978-4650-EF4A-8336-13700F303B79}" srcOrd="0" destOrd="0" presId="urn:microsoft.com/office/officeart/2005/8/layout/orgChart1"/>
    <dgm:cxn modelId="{29BFB652-8B41-E24C-B0C7-B0FEC8DE4514}" type="presParOf" srcId="{153359DF-63A6-8841-A688-C7F5FF1B2204}" destId="{9C6462A1-FB46-104D-BB91-ABFD3689C67B}" srcOrd="1" destOrd="0" presId="urn:microsoft.com/office/officeart/2005/8/layout/orgChart1"/>
    <dgm:cxn modelId="{2E83256E-7776-DA41-A7BD-755A6D393724}" type="presParOf" srcId="{4CE704B4-5C3A-AF48-81F1-279C8EF5F723}" destId="{1223F7E7-2217-6D42-A6BF-D534BC37D07A}" srcOrd="1" destOrd="0" presId="urn:microsoft.com/office/officeart/2005/8/layout/orgChart1"/>
    <dgm:cxn modelId="{5DDE363B-78ED-1E4B-9F45-9B4462BB1920}" type="presParOf" srcId="{1223F7E7-2217-6D42-A6BF-D534BC37D07A}" destId="{2BDC61EA-CE37-314F-AC2A-0D6690557CB0}" srcOrd="0" destOrd="0" presId="urn:microsoft.com/office/officeart/2005/8/layout/orgChart1"/>
    <dgm:cxn modelId="{DC8F2CD3-25C1-D14C-BE59-6844B7A3349A}" type="presParOf" srcId="{1223F7E7-2217-6D42-A6BF-D534BC37D07A}" destId="{8EC66E20-3AA6-3346-A74C-D8A561E4B99E}" srcOrd="1" destOrd="0" presId="urn:microsoft.com/office/officeart/2005/8/layout/orgChart1"/>
    <dgm:cxn modelId="{DC737152-857C-D641-9CFC-36CF78500171}" type="presParOf" srcId="{8EC66E20-3AA6-3346-A74C-D8A561E4B99E}" destId="{83911E6B-D9D3-B34F-81D5-A848A1086D26}" srcOrd="0" destOrd="0" presId="urn:microsoft.com/office/officeart/2005/8/layout/orgChart1"/>
    <dgm:cxn modelId="{A466CF90-177E-644F-8D37-0D65B4831C22}" type="presParOf" srcId="{83911E6B-D9D3-B34F-81D5-A848A1086D26}" destId="{7856D2F4-7567-1D40-9619-7060402A9355}" srcOrd="0" destOrd="0" presId="urn:microsoft.com/office/officeart/2005/8/layout/orgChart1"/>
    <dgm:cxn modelId="{A7655F72-4AF8-E84C-B447-B4D75BB9E131}" type="presParOf" srcId="{83911E6B-D9D3-B34F-81D5-A848A1086D26}" destId="{1FF30FD3-4B77-5943-831B-2A48E91AC4AC}" srcOrd="1" destOrd="0" presId="urn:microsoft.com/office/officeart/2005/8/layout/orgChart1"/>
    <dgm:cxn modelId="{18A454BA-4F88-1F49-B673-A1D2D2F7172B}" type="presParOf" srcId="{8EC66E20-3AA6-3346-A74C-D8A561E4B99E}" destId="{0A85B098-D64C-D84A-BAB8-C08FCC6ABACA}" srcOrd="1" destOrd="0" presId="urn:microsoft.com/office/officeart/2005/8/layout/orgChart1"/>
    <dgm:cxn modelId="{155941AE-A63E-0146-98F8-CCE24A8A29B4}" type="presParOf" srcId="{0A85B098-D64C-D84A-BAB8-C08FCC6ABACA}" destId="{1B61DC02-4F3D-3749-8C9A-0E47DC39D614}" srcOrd="0" destOrd="0" presId="urn:microsoft.com/office/officeart/2005/8/layout/orgChart1"/>
    <dgm:cxn modelId="{B3A283BC-F965-B645-ACB3-C6A5596A0A83}" type="presParOf" srcId="{0A85B098-D64C-D84A-BAB8-C08FCC6ABACA}" destId="{14038112-19E9-FA45-8B91-43CE6609F1B6}" srcOrd="1" destOrd="0" presId="urn:microsoft.com/office/officeart/2005/8/layout/orgChart1"/>
    <dgm:cxn modelId="{59860D91-9D5D-1846-BF9F-A02F63E7A0A9}" type="presParOf" srcId="{14038112-19E9-FA45-8B91-43CE6609F1B6}" destId="{7C00FFD9-F546-8244-8473-7E6327BB9814}" srcOrd="0" destOrd="0" presId="urn:microsoft.com/office/officeart/2005/8/layout/orgChart1"/>
    <dgm:cxn modelId="{78B4C1E4-19B9-EA49-878A-3FB7706273FB}" type="presParOf" srcId="{7C00FFD9-F546-8244-8473-7E6327BB9814}" destId="{01ED003D-490C-144E-9249-EF3DDF0526B0}" srcOrd="0" destOrd="0" presId="urn:microsoft.com/office/officeart/2005/8/layout/orgChart1"/>
    <dgm:cxn modelId="{D4A377B0-2F9D-8647-AFD0-768427D81747}" type="presParOf" srcId="{7C00FFD9-F546-8244-8473-7E6327BB9814}" destId="{2D5AF3E0-4746-654D-A5F2-34F132C6CA34}" srcOrd="1" destOrd="0" presId="urn:microsoft.com/office/officeart/2005/8/layout/orgChart1"/>
    <dgm:cxn modelId="{A47A82B7-95A7-9F43-B3FF-67FF269F8321}" type="presParOf" srcId="{14038112-19E9-FA45-8B91-43CE6609F1B6}" destId="{C219BE33-7EC1-A147-ABE0-4A5B697680B1}" srcOrd="1" destOrd="0" presId="urn:microsoft.com/office/officeart/2005/8/layout/orgChart1"/>
    <dgm:cxn modelId="{CC591C81-7188-7D46-A58E-A228524D2CE0}" type="presParOf" srcId="{14038112-19E9-FA45-8B91-43CE6609F1B6}" destId="{ED7F90CE-56F4-F548-8E88-60AAC82E76C5}" srcOrd="2" destOrd="0" presId="urn:microsoft.com/office/officeart/2005/8/layout/orgChart1"/>
    <dgm:cxn modelId="{A311ED79-FD5D-3543-84AC-AC70444C901B}" type="presParOf" srcId="{0A85B098-D64C-D84A-BAB8-C08FCC6ABACA}" destId="{217CDE67-DDF3-DD44-99D4-559AFC8C4227}" srcOrd="2" destOrd="0" presId="urn:microsoft.com/office/officeart/2005/8/layout/orgChart1"/>
    <dgm:cxn modelId="{855A8B13-717A-9F4F-8C02-C205581370CE}" type="presParOf" srcId="{0A85B098-D64C-D84A-BAB8-C08FCC6ABACA}" destId="{FAF4AEEC-1ECD-384D-850D-AF68F26F8D07}" srcOrd="3" destOrd="0" presId="urn:microsoft.com/office/officeart/2005/8/layout/orgChart1"/>
    <dgm:cxn modelId="{9393C2FD-E85A-F44F-8384-8DAE53250EAA}" type="presParOf" srcId="{FAF4AEEC-1ECD-384D-850D-AF68F26F8D07}" destId="{2E1A4A26-3707-D54E-9F93-FEC870A9C5E8}" srcOrd="0" destOrd="0" presId="urn:microsoft.com/office/officeart/2005/8/layout/orgChart1"/>
    <dgm:cxn modelId="{6277F1CE-BB6E-8748-AD27-EBBA23314ACF}" type="presParOf" srcId="{2E1A4A26-3707-D54E-9F93-FEC870A9C5E8}" destId="{0BBD6B96-3C44-5E4F-B961-0BD7B8AD06E8}" srcOrd="0" destOrd="0" presId="urn:microsoft.com/office/officeart/2005/8/layout/orgChart1"/>
    <dgm:cxn modelId="{18CA7F39-9387-F84D-B713-7E7447AE383F}" type="presParOf" srcId="{2E1A4A26-3707-D54E-9F93-FEC870A9C5E8}" destId="{9CE1F367-8C1D-B84B-80C7-8E5C52C6C65D}" srcOrd="1" destOrd="0" presId="urn:microsoft.com/office/officeart/2005/8/layout/orgChart1"/>
    <dgm:cxn modelId="{58AED0BE-42B3-984F-A600-3A7B5DDBDDFE}" type="presParOf" srcId="{FAF4AEEC-1ECD-384D-850D-AF68F26F8D07}" destId="{F6B3A539-13D1-3446-925E-56EDC98634A2}" srcOrd="1" destOrd="0" presId="urn:microsoft.com/office/officeart/2005/8/layout/orgChart1"/>
    <dgm:cxn modelId="{3E78864E-1920-6F4E-9F70-2B701B326157}" type="presParOf" srcId="{FAF4AEEC-1ECD-384D-850D-AF68F26F8D07}" destId="{3BD5F170-DFA2-5A40-8714-F59B9CC81858}" srcOrd="2" destOrd="0" presId="urn:microsoft.com/office/officeart/2005/8/layout/orgChart1"/>
    <dgm:cxn modelId="{BA472288-6DB0-2E44-A050-E5C48CA28CD4}" type="presParOf" srcId="{0A85B098-D64C-D84A-BAB8-C08FCC6ABACA}" destId="{C3AF599F-2015-4F45-AEAB-5835F676E732}" srcOrd="4" destOrd="0" presId="urn:microsoft.com/office/officeart/2005/8/layout/orgChart1"/>
    <dgm:cxn modelId="{4DDB8A06-439F-D141-8969-6225A358FA6F}" type="presParOf" srcId="{0A85B098-D64C-D84A-BAB8-C08FCC6ABACA}" destId="{DE4CB0D1-8A01-B248-A7CB-75422300F507}" srcOrd="5" destOrd="0" presId="urn:microsoft.com/office/officeart/2005/8/layout/orgChart1"/>
    <dgm:cxn modelId="{23E9101F-7D0E-5E47-9C1E-F4140439A46E}" type="presParOf" srcId="{DE4CB0D1-8A01-B248-A7CB-75422300F507}" destId="{E623151D-EDB0-FD4A-842B-87D33F7AF4E9}" srcOrd="0" destOrd="0" presId="urn:microsoft.com/office/officeart/2005/8/layout/orgChart1"/>
    <dgm:cxn modelId="{58DF681E-EBF4-B14A-A00C-15EDC3FF57E5}" type="presParOf" srcId="{E623151D-EDB0-FD4A-842B-87D33F7AF4E9}" destId="{E9D9E596-19D2-E643-B3C6-50F14DE7717A}" srcOrd="0" destOrd="0" presId="urn:microsoft.com/office/officeart/2005/8/layout/orgChart1"/>
    <dgm:cxn modelId="{24F2F10D-5E7E-5444-A4C5-0ABCA67C8067}" type="presParOf" srcId="{E623151D-EDB0-FD4A-842B-87D33F7AF4E9}" destId="{75283C50-1CA9-9D4C-83BD-46FB84C447CF}" srcOrd="1" destOrd="0" presId="urn:microsoft.com/office/officeart/2005/8/layout/orgChart1"/>
    <dgm:cxn modelId="{1F763F3F-89C7-ED47-A39E-06D1F7F7EC61}" type="presParOf" srcId="{DE4CB0D1-8A01-B248-A7CB-75422300F507}" destId="{4A70DFA7-588F-CF4A-8B74-F1B71C99740A}" srcOrd="1" destOrd="0" presId="urn:microsoft.com/office/officeart/2005/8/layout/orgChart1"/>
    <dgm:cxn modelId="{EEE070DC-376E-F14B-A2D8-9E8063ABBF04}" type="presParOf" srcId="{DE4CB0D1-8A01-B248-A7CB-75422300F507}" destId="{53E084D9-8FDF-B14C-AD70-39CAE5E3A570}" srcOrd="2" destOrd="0" presId="urn:microsoft.com/office/officeart/2005/8/layout/orgChart1"/>
    <dgm:cxn modelId="{EAFACFC9-31CD-8D48-8A9D-6AE148131546}" type="presParOf" srcId="{0A85B098-D64C-D84A-BAB8-C08FCC6ABACA}" destId="{34D0AC6F-7796-DB40-BADD-6DC51ED8F4AE}" srcOrd="6" destOrd="0" presId="urn:microsoft.com/office/officeart/2005/8/layout/orgChart1"/>
    <dgm:cxn modelId="{8870489A-5036-7744-8E27-888F15ECFC64}" type="presParOf" srcId="{0A85B098-D64C-D84A-BAB8-C08FCC6ABACA}" destId="{3DCBF842-CFBD-0E43-8872-2DF85E3AA2DA}" srcOrd="7" destOrd="0" presId="urn:microsoft.com/office/officeart/2005/8/layout/orgChart1"/>
    <dgm:cxn modelId="{69611242-5047-9144-A2CB-12362EBDC919}" type="presParOf" srcId="{3DCBF842-CFBD-0E43-8872-2DF85E3AA2DA}" destId="{B88F08A2-4B2A-0C4B-B95E-FA315CEFA8A2}" srcOrd="0" destOrd="0" presId="urn:microsoft.com/office/officeart/2005/8/layout/orgChart1"/>
    <dgm:cxn modelId="{714E5606-8BBB-8441-843A-83EBC4578992}" type="presParOf" srcId="{B88F08A2-4B2A-0C4B-B95E-FA315CEFA8A2}" destId="{BADDF87E-A942-C94D-BC10-22C0C954C913}" srcOrd="0" destOrd="0" presId="urn:microsoft.com/office/officeart/2005/8/layout/orgChart1"/>
    <dgm:cxn modelId="{2A66AE6F-B4FA-5E47-AC26-A28ED9F951C5}" type="presParOf" srcId="{B88F08A2-4B2A-0C4B-B95E-FA315CEFA8A2}" destId="{72AD3BE2-1333-B64B-9999-3E02E040CF1A}" srcOrd="1" destOrd="0" presId="urn:microsoft.com/office/officeart/2005/8/layout/orgChart1"/>
    <dgm:cxn modelId="{8B2B1D09-9125-9848-B980-6BE8BA49A187}" type="presParOf" srcId="{3DCBF842-CFBD-0E43-8872-2DF85E3AA2DA}" destId="{AC4FE21A-33AF-DA4A-86E4-E15954053434}" srcOrd="1" destOrd="0" presId="urn:microsoft.com/office/officeart/2005/8/layout/orgChart1"/>
    <dgm:cxn modelId="{53C6E560-FB52-FE40-9DF5-2A4E014AD5D5}" type="presParOf" srcId="{3DCBF842-CFBD-0E43-8872-2DF85E3AA2DA}" destId="{3220A422-46B4-3644-94ED-95619E076AD0}" srcOrd="2" destOrd="0" presId="urn:microsoft.com/office/officeart/2005/8/layout/orgChart1"/>
    <dgm:cxn modelId="{A9D1EB4D-D0AB-534E-9658-4590FC82EC9B}" type="presParOf" srcId="{8EC66E20-3AA6-3346-A74C-D8A561E4B99E}" destId="{9DF13DC0-38C6-EC40-9EDC-882BB33E5E0F}" srcOrd="2" destOrd="0" presId="urn:microsoft.com/office/officeart/2005/8/layout/orgChart1"/>
    <dgm:cxn modelId="{BFCB6153-70DD-4947-8C57-4E3A3A68149C}" type="presParOf" srcId="{1223F7E7-2217-6D42-A6BF-D534BC37D07A}" destId="{2AFE2C4E-57E5-FF4D-9033-EE5427087509}" srcOrd="2" destOrd="0" presId="urn:microsoft.com/office/officeart/2005/8/layout/orgChart1"/>
    <dgm:cxn modelId="{E0D7B481-14C5-7649-9D0E-A6F410459920}" type="presParOf" srcId="{1223F7E7-2217-6D42-A6BF-D534BC37D07A}" destId="{0F729D98-F3E5-7248-9976-1DA3A968B810}" srcOrd="3" destOrd="0" presId="urn:microsoft.com/office/officeart/2005/8/layout/orgChart1"/>
    <dgm:cxn modelId="{392D9F50-CA2F-D54E-9BD4-E5C2337C08A9}" type="presParOf" srcId="{0F729D98-F3E5-7248-9976-1DA3A968B810}" destId="{2ACE2B04-3E95-EC48-86C1-3AC0327F9DC4}" srcOrd="0" destOrd="0" presId="urn:microsoft.com/office/officeart/2005/8/layout/orgChart1"/>
    <dgm:cxn modelId="{96E0CD30-A58D-5A4D-89FC-58174F0E0B6E}" type="presParOf" srcId="{2ACE2B04-3E95-EC48-86C1-3AC0327F9DC4}" destId="{A297DB52-B38F-1A4C-B510-59C16FEBCA17}" srcOrd="0" destOrd="0" presId="urn:microsoft.com/office/officeart/2005/8/layout/orgChart1"/>
    <dgm:cxn modelId="{6F8D1F89-80CF-2E44-AF10-32ABC28A4675}" type="presParOf" srcId="{2ACE2B04-3E95-EC48-86C1-3AC0327F9DC4}" destId="{1F8901A2-154C-CB4F-B6E5-9D454079A3EB}" srcOrd="1" destOrd="0" presId="urn:microsoft.com/office/officeart/2005/8/layout/orgChart1"/>
    <dgm:cxn modelId="{6AFA93FC-9629-1249-B034-01E6F3410179}" type="presParOf" srcId="{0F729D98-F3E5-7248-9976-1DA3A968B810}" destId="{FDC949FD-9B1D-204D-9AA8-3C84A35362B4}" srcOrd="1" destOrd="0" presId="urn:microsoft.com/office/officeart/2005/8/layout/orgChart1"/>
    <dgm:cxn modelId="{34F990B9-BF21-5843-958F-3C49711D11AA}" type="presParOf" srcId="{FDC949FD-9B1D-204D-9AA8-3C84A35362B4}" destId="{D0AA59AB-AAF1-E047-83BA-C8DE68219EBD}" srcOrd="0" destOrd="0" presId="urn:microsoft.com/office/officeart/2005/8/layout/orgChart1"/>
    <dgm:cxn modelId="{0DF652A3-9BEE-BA4A-BF82-E62DDE607D2B}" type="presParOf" srcId="{FDC949FD-9B1D-204D-9AA8-3C84A35362B4}" destId="{46A9FF11-3BAA-D04B-8A5A-4EB89AA3E115}" srcOrd="1" destOrd="0" presId="urn:microsoft.com/office/officeart/2005/8/layout/orgChart1"/>
    <dgm:cxn modelId="{A13EBD29-9FCC-1342-895F-0A04E8D8A59C}" type="presParOf" srcId="{46A9FF11-3BAA-D04B-8A5A-4EB89AA3E115}" destId="{9EC4DE8B-6BA0-8744-A878-797E1972D75A}" srcOrd="0" destOrd="0" presId="urn:microsoft.com/office/officeart/2005/8/layout/orgChart1"/>
    <dgm:cxn modelId="{F502149B-1206-8346-BB55-F2F923E07522}" type="presParOf" srcId="{9EC4DE8B-6BA0-8744-A878-797E1972D75A}" destId="{B11F8395-2A41-AE4F-ACC9-13AC74F55E62}" srcOrd="0" destOrd="0" presId="urn:microsoft.com/office/officeart/2005/8/layout/orgChart1"/>
    <dgm:cxn modelId="{7DD904B7-009B-764A-A6FE-B1507BBB1676}" type="presParOf" srcId="{9EC4DE8B-6BA0-8744-A878-797E1972D75A}" destId="{FB0D6F74-F74D-FB48-AF22-E4C848E57DC6}" srcOrd="1" destOrd="0" presId="urn:microsoft.com/office/officeart/2005/8/layout/orgChart1"/>
    <dgm:cxn modelId="{7E61B711-867E-F641-933D-7997E732A058}" type="presParOf" srcId="{46A9FF11-3BAA-D04B-8A5A-4EB89AA3E115}" destId="{36CB00B9-3CA6-DE40-BB51-CD9DD4F5FE3A}" srcOrd="1" destOrd="0" presId="urn:microsoft.com/office/officeart/2005/8/layout/orgChart1"/>
    <dgm:cxn modelId="{8D4344F2-80CD-8B4F-8A12-89C0637848F9}" type="presParOf" srcId="{46A9FF11-3BAA-D04B-8A5A-4EB89AA3E115}" destId="{3FFFCFC9-3B95-7945-AF3D-FBC75AD4B5AD}" srcOrd="2" destOrd="0" presId="urn:microsoft.com/office/officeart/2005/8/layout/orgChart1"/>
    <dgm:cxn modelId="{C4AD0ED2-A9D9-D34B-97E3-92A204AF284A}" type="presParOf" srcId="{FDC949FD-9B1D-204D-9AA8-3C84A35362B4}" destId="{8137981B-2BBE-3348-9421-EF865825A35B}" srcOrd="2" destOrd="0" presId="urn:microsoft.com/office/officeart/2005/8/layout/orgChart1"/>
    <dgm:cxn modelId="{4BCB8F5D-2F69-4D41-B81D-72D116D8C24F}" type="presParOf" srcId="{FDC949FD-9B1D-204D-9AA8-3C84A35362B4}" destId="{817CCDA8-22A1-D249-BA5B-C24E1E6E9278}" srcOrd="3" destOrd="0" presId="urn:microsoft.com/office/officeart/2005/8/layout/orgChart1"/>
    <dgm:cxn modelId="{5DA9212A-186E-F342-8554-FD68B60CBCE6}" type="presParOf" srcId="{817CCDA8-22A1-D249-BA5B-C24E1E6E9278}" destId="{8765DCBB-6CBC-C943-92A3-347AD0D4E2BC}" srcOrd="0" destOrd="0" presId="urn:microsoft.com/office/officeart/2005/8/layout/orgChart1"/>
    <dgm:cxn modelId="{9A90DCF4-99A6-AD41-85C3-072FD76C4B0F}" type="presParOf" srcId="{8765DCBB-6CBC-C943-92A3-347AD0D4E2BC}" destId="{EEE24EF8-69BD-234D-9E88-741173F0378C}" srcOrd="0" destOrd="0" presId="urn:microsoft.com/office/officeart/2005/8/layout/orgChart1"/>
    <dgm:cxn modelId="{584A63BF-3E09-3B46-A4DF-444DD60E040E}" type="presParOf" srcId="{8765DCBB-6CBC-C943-92A3-347AD0D4E2BC}" destId="{E38859BE-3663-FC4F-BD34-BAC61E580102}" srcOrd="1" destOrd="0" presId="urn:microsoft.com/office/officeart/2005/8/layout/orgChart1"/>
    <dgm:cxn modelId="{52CB5794-64C0-0646-86F3-25EFCC33DC17}" type="presParOf" srcId="{817CCDA8-22A1-D249-BA5B-C24E1E6E9278}" destId="{AC74EEAC-1205-8843-BB87-F1D8342F8603}" srcOrd="1" destOrd="0" presId="urn:microsoft.com/office/officeart/2005/8/layout/orgChart1"/>
    <dgm:cxn modelId="{405144C0-D4B5-AA4B-A9B2-4C769D40CA51}" type="presParOf" srcId="{817CCDA8-22A1-D249-BA5B-C24E1E6E9278}" destId="{7BC04ECA-F00E-5940-9D67-86983C59F552}" srcOrd="2" destOrd="0" presId="urn:microsoft.com/office/officeart/2005/8/layout/orgChart1"/>
    <dgm:cxn modelId="{BAA150DA-EE4A-A948-9EE8-7800EE3FEC70}" type="presParOf" srcId="{FDC949FD-9B1D-204D-9AA8-3C84A35362B4}" destId="{B98AA671-DF79-584D-8FB9-89274929BDA6}" srcOrd="4" destOrd="0" presId="urn:microsoft.com/office/officeart/2005/8/layout/orgChart1"/>
    <dgm:cxn modelId="{E8246400-2EF6-E44C-BE45-B43D6A34CEB1}" type="presParOf" srcId="{FDC949FD-9B1D-204D-9AA8-3C84A35362B4}" destId="{75B48C16-1AEA-7B4F-ADF3-1C6D812CAF13}" srcOrd="5" destOrd="0" presId="urn:microsoft.com/office/officeart/2005/8/layout/orgChart1"/>
    <dgm:cxn modelId="{655EC185-EDB7-6846-8AE2-0966F8E5B499}" type="presParOf" srcId="{75B48C16-1AEA-7B4F-ADF3-1C6D812CAF13}" destId="{45FE04C2-7D87-2E4A-B07E-7E9CFB3A1073}" srcOrd="0" destOrd="0" presId="urn:microsoft.com/office/officeart/2005/8/layout/orgChart1"/>
    <dgm:cxn modelId="{3EE38A58-CAC7-2C41-A003-7B0447CD8166}" type="presParOf" srcId="{45FE04C2-7D87-2E4A-B07E-7E9CFB3A1073}" destId="{6CFD024A-6E3E-C74F-A1E4-DAA3E3350F49}" srcOrd="0" destOrd="0" presId="urn:microsoft.com/office/officeart/2005/8/layout/orgChart1"/>
    <dgm:cxn modelId="{6E9F4F9A-4474-144C-AD20-D96CDE4177A9}" type="presParOf" srcId="{45FE04C2-7D87-2E4A-B07E-7E9CFB3A1073}" destId="{43FC87F0-73D5-C145-9F17-D0A85E25EF9E}" srcOrd="1" destOrd="0" presId="urn:microsoft.com/office/officeart/2005/8/layout/orgChart1"/>
    <dgm:cxn modelId="{CF25C8D5-722D-1C4F-B640-D75D87596139}" type="presParOf" srcId="{75B48C16-1AEA-7B4F-ADF3-1C6D812CAF13}" destId="{0380EF67-AD18-284B-98FE-5EB1055131EE}" srcOrd="1" destOrd="0" presId="urn:microsoft.com/office/officeart/2005/8/layout/orgChart1"/>
    <dgm:cxn modelId="{ADB7AAFA-EB6D-9A49-A532-61DAC1C5E816}" type="presParOf" srcId="{75B48C16-1AEA-7B4F-ADF3-1C6D812CAF13}" destId="{C0B5036A-1B97-9849-BE04-C7A180CCA23B}" srcOrd="2" destOrd="0" presId="urn:microsoft.com/office/officeart/2005/8/layout/orgChart1"/>
    <dgm:cxn modelId="{78878781-AA31-3147-B689-5EAEE705A303}" type="presParOf" srcId="{0F729D98-F3E5-7248-9976-1DA3A968B810}" destId="{61B46704-BB2A-0940-9B1B-A52C4E94C5D1}" srcOrd="2" destOrd="0" presId="urn:microsoft.com/office/officeart/2005/8/layout/orgChart1"/>
    <dgm:cxn modelId="{F925A7C8-A754-DF4B-86FD-A50417568106}" type="presParOf" srcId="{1223F7E7-2217-6D42-A6BF-D534BC37D07A}" destId="{2E4A5106-F59E-6A4E-BEA5-F4F616E19F07}" srcOrd="4" destOrd="0" presId="urn:microsoft.com/office/officeart/2005/8/layout/orgChart1"/>
    <dgm:cxn modelId="{397E7DE2-9628-2044-8A68-89CA1C3DA24F}" type="presParOf" srcId="{1223F7E7-2217-6D42-A6BF-D534BC37D07A}" destId="{689032B7-6088-8F4E-ADD0-1BC5FB9A65AB}" srcOrd="5" destOrd="0" presId="urn:microsoft.com/office/officeart/2005/8/layout/orgChart1"/>
    <dgm:cxn modelId="{2E6A349F-E5F9-0744-BC79-52E622EA3815}" type="presParOf" srcId="{689032B7-6088-8F4E-ADD0-1BC5FB9A65AB}" destId="{FF895EF6-7ACF-BE48-B8A2-F80E90761538}" srcOrd="0" destOrd="0" presId="urn:microsoft.com/office/officeart/2005/8/layout/orgChart1"/>
    <dgm:cxn modelId="{EF374852-9135-DF48-A468-499CCA0AC489}" type="presParOf" srcId="{FF895EF6-7ACF-BE48-B8A2-F80E90761538}" destId="{4E77185A-7B38-F948-BB21-9415B1033AAB}" srcOrd="0" destOrd="0" presId="urn:microsoft.com/office/officeart/2005/8/layout/orgChart1"/>
    <dgm:cxn modelId="{BD215B8E-CAD1-9E4D-A043-BFFD9DBCE631}" type="presParOf" srcId="{FF895EF6-7ACF-BE48-B8A2-F80E90761538}" destId="{C057021E-FC3D-DE4F-82E5-DFABB26624BD}" srcOrd="1" destOrd="0" presId="urn:microsoft.com/office/officeart/2005/8/layout/orgChart1"/>
    <dgm:cxn modelId="{C7E25BC0-662E-9846-B6C8-658AEDECE4D5}" type="presParOf" srcId="{689032B7-6088-8F4E-ADD0-1BC5FB9A65AB}" destId="{4ACB735D-F9E2-3043-A764-359FA8C89D31}" srcOrd="1" destOrd="0" presId="urn:microsoft.com/office/officeart/2005/8/layout/orgChart1"/>
    <dgm:cxn modelId="{DDE2C2D7-64F6-3C43-BF3A-3D61110F5CB6}" type="presParOf" srcId="{4ACB735D-F9E2-3043-A764-359FA8C89D31}" destId="{121D6F2C-4540-414A-8A9C-F673B686A182}" srcOrd="0" destOrd="0" presId="urn:microsoft.com/office/officeart/2005/8/layout/orgChart1"/>
    <dgm:cxn modelId="{A2BB9635-1582-E146-9DC6-519DF6DCFDE2}" type="presParOf" srcId="{4ACB735D-F9E2-3043-A764-359FA8C89D31}" destId="{87F6E021-A735-7544-99ED-FACE4CD73B09}" srcOrd="1" destOrd="0" presId="urn:microsoft.com/office/officeart/2005/8/layout/orgChart1"/>
    <dgm:cxn modelId="{0F601EDF-4C2A-104E-8182-1B901004A8B9}" type="presParOf" srcId="{87F6E021-A735-7544-99ED-FACE4CD73B09}" destId="{16FE59DF-EDBE-B149-839B-023AAC4A1FAC}" srcOrd="0" destOrd="0" presId="urn:microsoft.com/office/officeart/2005/8/layout/orgChart1"/>
    <dgm:cxn modelId="{8BEA1657-D594-9840-9866-899E14B27E70}" type="presParOf" srcId="{16FE59DF-EDBE-B149-839B-023AAC4A1FAC}" destId="{5EC7B4BC-D6E0-494E-8F9F-6D6D134D7C5F}" srcOrd="0" destOrd="0" presId="urn:microsoft.com/office/officeart/2005/8/layout/orgChart1"/>
    <dgm:cxn modelId="{7664847D-3CC6-5340-A0E3-74C2C1EFF7CE}" type="presParOf" srcId="{16FE59DF-EDBE-B149-839B-023AAC4A1FAC}" destId="{679FFD3F-780D-C84A-BBD4-6EC4155AE11F}" srcOrd="1" destOrd="0" presId="urn:microsoft.com/office/officeart/2005/8/layout/orgChart1"/>
    <dgm:cxn modelId="{FE17B4CC-97EB-2742-856A-E459087F98AB}" type="presParOf" srcId="{87F6E021-A735-7544-99ED-FACE4CD73B09}" destId="{00DE8427-67AC-DB44-B1D8-8FCAE0F9EED0}" srcOrd="1" destOrd="0" presId="urn:microsoft.com/office/officeart/2005/8/layout/orgChart1"/>
    <dgm:cxn modelId="{44A02C6E-845A-6143-BF43-510C4EF73848}" type="presParOf" srcId="{87F6E021-A735-7544-99ED-FACE4CD73B09}" destId="{92D50532-929A-CF4D-8AFE-E6A3D3DDECC4}" srcOrd="2" destOrd="0" presId="urn:microsoft.com/office/officeart/2005/8/layout/orgChart1"/>
    <dgm:cxn modelId="{B9595A02-33C0-974E-AB4F-A513C5C217A1}" type="presParOf" srcId="{4ACB735D-F9E2-3043-A764-359FA8C89D31}" destId="{B6DBBC47-0F37-9B4C-9838-FF7C950C6175}" srcOrd="2" destOrd="0" presId="urn:microsoft.com/office/officeart/2005/8/layout/orgChart1"/>
    <dgm:cxn modelId="{BA02D1CF-0227-1943-8FAF-53A4499C093A}" type="presParOf" srcId="{4ACB735D-F9E2-3043-A764-359FA8C89D31}" destId="{E2484D30-5040-DF4B-8CCB-73729881AE9C}" srcOrd="3" destOrd="0" presId="urn:microsoft.com/office/officeart/2005/8/layout/orgChart1"/>
    <dgm:cxn modelId="{4EE5A3C8-7FCD-234B-AC33-708DC1B366F2}" type="presParOf" srcId="{E2484D30-5040-DF4B-8CCB-73729881AE9C}" destId="{2358A1D1-3B55-6B44-8B60-8690BCCB9BAE}" srcOrd="0" destOrd="0" presId="urn:microsoft.com/office/officeart/2005/8/layout/orgChart1"/>
    <dgm:cxn modelId="{0831D45C-C3DF-C54B-A5B1-198B7F414832}" type="presParOf" srcId="{2358A1D1-3B55-6B44-8B60-8690BCCB9BAE}" destId="{94FB6558-1362-3744-8078-68B40D37F8FD}" srcOrd="0" destOrd="0" presId="urn:microsoft.com/office/officeart/2005/8/layout/orgChart1"/>
    <dgm:cxn modelId="{643A3971-5D24-3F4A-97D6-F01BAA8BFCB8}" type="presParOf" srcId="{2358A1D1-3B55-6B44-8B60-8690BCCB9BAE}" destId="{A841F3E7-9EE9-614C-BD08-07D1FD363FB8}" srcOrd="1" destOrd="0" presId="urn:microsoft.com/office/officeart/2005/8/layout/orgChart1"/>
    <dgm:cxn modelId="{31B31931-4F2F-024F-A559-E984E67F411B}" type="presParOf" srcId="{E2484D30-5040-DF4B-8CCB-73729881AE9C}" destId="{82C50219-6037-CD42-BCB9-52965AD87447}" srcOrd="1" destOrd="0" presId="urn:microsoft.com/office/officeart/2005/8/layout/orgChart1"/>
    <dgm:cxn modelId="{089FC9D7-A561-8A4C-A329-E8899161D59C}" type="presParOf" srcId="{E2484D30-5040-DF4B-8CCB-73729881AE9C}" destId="{131429CD-5077-B943-9BF9-5A0037E258A0}" srcOrd="2" destOrd="0" presId="urn:microsoft.com/office/officeart/2005/8/layout/orgChart1"/>
    <dgm:cxn modelId="{273A083A-56D8-524D-9B58-62703573F4FF}" type="presParOf" srcId="{4ACB735D-F9E2-3043-A764-359FA8C89D31}" destId="{B6AA00DA-87F1-C947-B054-57A994FA5909}" srcOrd="4" destOrd="0" presId="urn:microsoft.com/office/officeart/2005/8/layout/orgChart1"/>
    <dgm:cxn modelId="{D33E179F-63F2-ED4A-9235-22A66D0A3AD3}" type="presParOf" srcId="{4ACB735D-F9E2-3043-A764-359FA8C89D31}" destId="{4DA6B3DD-0C40-714D-9F12-216CFC9E9019}" srcOrd="5" destOrd="0" presId="urn:microsoft.com/office/officeart/2005/8/layout/orgChart1"/>
    <dgm:cxn modelId="{2BC7AED0-B326-5249-9D70-AB758914A29E}" type="presParOf" srcId="{4DA6B3DD-0C40-714D-9F12-216CFC9E9019}" destId="{525A433D-5127-0046-9D6F-B73C9DABD675}" srcOrd="0" destOrd="0" presId="urn:microsoft.com/office/officeart/2005/8/layout/orgChart1"/>
    <dgm:cxn modelId="{2042BED8-4FEE-3E43-BF9A-37D2BF4B1E3E}" type="presParOf" srcId="{525A433D-5127-0046-9D6F-B73C9DABD675}" destId="{2068E678-8A86-334C-8AE9-8164A3B1AAE6}" srcOrd="0" destOrd="0" presId="urn:microsoft.com/office/officeart/2005/8/layout/orgChart1"/>
    <dgm:cxn modelId="{0FB47682-EFDB-6441-9FF7-0BFD627503B3}" type="presParOf" srcId="{525A433D-5127-0046-9D6F-B73C9DABD675}" destId="{709BCE17-7185-E747-B9D3-9C5A9539A20A}" srcOrd="1" destOrd="0" presId="urn:microsoft.com/office/officeart/2005/8/layout/orgChart1"/>
    <dgm:cxn modelId="{7C24875E-4340-3741-A69D-1079C9C24347}" type="presParOf" srcId="{4DA6B3DD-0C40-714D-9F12-216CFC9E9019}" destId="{61DE2079-BA58-8549-A620-9512FBAA1E0E}" srcOrd="1" destOrd="0" presId="urn:microsoft.com/office/officeart/2005/8/layout/orgChart1"/>
    <dgm:cxn modelId="{558916A9-2DE2-2746-A513-62665FF7F6EB}" type="presParOf" srcId="{4DA6B3DD-0C40-714D-9F12-216CFC9E9019}" destId="{BBAF4D8B-B75F-124C-8038-021841868500}" srcOrd="2" destOrd="0" presId="urn:microsoft.com/office/officeart/2005/8/layout/orgChart1"/>
    <dgm:cxn modelId="{8C9287C5-2E2C-4545-9310-AFC1C1AC650E}" type="presParOf" srcId="{689032B7-6088-8F4E-ADD0-1BC5FB9A65AB}" destId="{970FD025-C555-8048-9043-40D6313BB066}" srcOrd="2" destOrd="0" presId="urn:microsoft.com/office/officeart/2005/8/layout/orgChart1"/>
    <dgm:cxn modelId="{CB5EA19E-3F9A-4E47-BC9D-4881C2CD1FE2}" type="presParOf" srcId="{4CE704B4-5C3A-AF48-81F1-279C8EF5F723}" destId="{51CC4483-827A-D94B-A4A1-D63AAE544D07}" srcOrd="2" destOrd="0" presId="urn:microsoft.com/office/officeart/2005/8/layout/orgChart1"/>
    <dgm:cxn modelId="{F88AFED6-AE83-8649-9DC5-499084638188}" type="presParOf" srcId="{B878A005-2C2F-0F46-9C8F-060DAD329D78}" destId="{2986AF58-FB1F-EB4B-B656-EF2351FD44AB}" srcOrd="2" destOrd="0" presId="urn:microsoft.com/office/officeart/2005/8/layout/orgChart1"/>
    <dgm:cxn modelId="{10F204D5-22CF-6449-9DAA-D3CE0BF9893A}" type="presParOf" srcId="{B878A005-2C2F-0F46-9C8F-060DAD329D78}" destId="{3DB882CD-6598-9040-B85C-1A83D378084F}" srcOrd="3" destOrd="0" presId="urn:microsoft.com/office/officeart/2005/8/layout/orgChart1"/>
    <dgm:cxn modelId="{0DC8AFE4-0262-7A48-B5EE-4AE8DEEF882A}" type="presParOf" srcId="{3DB882CD-6598-9040-B85C-1A83D378084F}" destId="{0830F8F2-4809-BE40-9E59-0F52C72D51ED}" srcOrd="0" destOrd="0" presId="urn:microsoft.com/office/officeart/2005/8/layout/orgChart1"/>
    <dgm:cxn modelId="{7D1B36FE-5C4A-A240-80EF-B8FAFB404657}" type="presParOf" srcId="{0830F8F2-4809-BE40-9E59-0F52C72D51ED}" destId="{569AF1F6-360E-7940-B2C7-3C8E37CB1AF0}" srcOrd="0" destOrd="0" presId="urn:microsoft.com/office/officeart/2005/8/layout/orgChart1"/>
    <dgm:cxn modelId="{677CD2FA-EF6B-B44B-9B9F-190E662AF8EE}" type="presParOf" srcId="{0830F8F2-4809-BE40-9E59-0F52C72D51ED}" destId="{94E36E05-227E-184F-95CE-F1F0E4034460}" srcOrd="1" destOrd="0" presId="urn:microsoft.com/office/officeart/2005/8/layout/orgChart1"/>
    <dgm:cxn modelId="{9B9E48D2-5440-EA43-8CF2-1ECCF9555DCD}" type="presParOf" srcId="{3DB882CD-6598-9040-B85C-1A83D378084F}" destId="{171A6BCF-F99C-404B-949C-C2197C53C14F}" srcOrd="1" destOrd="0" presId="urn:microsoft.com/office/officeart/2005/8/layout/orgChart1"/>
    <dgm:cxn modelId="{4AC09A31-1D2D-2641-9BAA-41AD5D531A61}" type="presParOf" srcId="{171A6BCF-F99C-404B-949C-C2197C53C14F}" destId="{79258160-981A-604D-BCBD-AD267251A8FD}" srcOrd="0" destOrd="0" presId="urn:microsoft.com/office/officeart/2005/8/layout/orgChart1"/>
    <dgm:cxn modelId="{07EFC0C2-22D9-D542-8082-82757A97F637}" type="presParOf" srcId="{171A6BCF-F99C-404B-949C-C2197C53C14F}" destId="{230C7593-294C-6F4C-AD54-23C670C58A7F}" srcOrd="1" destOrd="0" presId="urn:microsoft.com/office/officeart/2005/8/layout/orgChart1"/>
    <dgm:cxn modelId="{697DFB41-EE0F-2C4E-B700-AF73E612119E}" type="presParOf" srcId="{230C7593-294C-6F4C-AD54-23C670C58A7F}" destId="{27857492-8787-054D-9826-8F506FCC7252}" srcOrd="0" destOrd="0" presId="urn:microsoft.com/office/officeart/2005/8/layout/orgChart1"/>
    <dgm:cxn modelId="{33BDEF52-A26E-A34C-AD6A-228A40225B8C}" type="presParOf" srcId="{27857492-8787-054D-9826-8F506FCC7252}" destId="{1C0E9EDA-D821-7641-815D-C21664E5036A}" srcOrd="0" destOrd="0" presId="urn:microsoft.com/office/officeart/2005/8/layout/orgChart1"/>
    <dgm:cxn modelId="{2BC11F14-8AFB-1A4B-9027-2AF31F9BB4CB}" type="presParOf" srcId="{27857492-8787-054D-9826-8F506FCC7252}" destId="{498B904E-521A-3F4F-AD4E-5392E2A191DD}" srcOrd="1" destOrd="0" presId="urn:microsoft.com/office/officeart/2005/8/layout/orgChart1"/>
    <dgm:cxn modelId="{59E69700-1A7A-064D-930E-600E032DA8AA}" type="presParOf" srcId="{230C7593-294C-6F4C-AD54-23C670C58A7F}" destId="{F78684D6-1172-9C49-92FC-E0B4D919DF1E}" srcOrd="1" destOrd="0" presId="urn:microsoft.com/office/officeart/2005/8/layout/orgChart1"/>
    <dgm:cxn modelId="{5912C18D-452B-F74C-8775-258F7C4394E2}" type="presParOf" srcId="{F78684D6-1172-9C49-92FC-E0B4D919DF1E}" destId="{FA7FDCB6-2F1C-4240-9B6F-CBEC65594017}" srcOrd="0" destOrd="0" presId="urn:microsoft.com/office/officeart/2005/8/layout/orgChart1"/>
    <dgm:cxn modelId="{A7AAB521-AA3C-4842-BDE2-2B4FD05BC568}" type="presParOf" srcId="{F78684D6-1172-9C49-92FC-E0B4D919DF1E}" destId="{BDE2031B-58E8-F84E-8E19-AAF491773280}" srcOrd="1" destOrd="0" presId="urn:microsoft.com/office/officeart/2005/8/layout/orgChart1"/>
    <dgm:cxn modelId="{A22FD024-CA1E-074D-BDAD-26563F3412B3}" type="presParOf" srcId="{BDE2031B-58E8-F84E-8E19-AAF491773280}" destId="{F5B72F2E-B5F0-8240-AF76-DA32AC7E82B8}" srcOrd="0" destOrd="0" presId="urn:microsoft.com/office/officeart/2005/8/layout/orgChart1"/>
    <dgm:cxn modelId="{04F03F58-D012-D445-A6D7-168CF7B8FF74}" type="presParOf" srcId="{F5B72F2E-B5F0-8240-AF76-DA32AC7E82B8}" destId="{ADDE005C-690B-AC47-8EB3-13D5F7A2A727}" srcOrd="0" destOrd="0" presId="urn:microsoft.com/office/officeart/2005/8/layout/orgChart1"/>
    <dgm:cxn modelId="{DA987989-0A3F-CB42-B249-12508DDA8B74}" type="presParOf" srcId="{F5B72F2E-B5F0-8240-AF76-DA32AC7E82B8}" destId="{2557A966-86CC-CE45-98F3-4BDF656AE51C}" srcOrd="1" destOrd="0" presId="urn:microsoft.com/office/officeart/2005/8/layout/orgChart1"/>
    <dgm:cxn modelId="{D0AA6945-819B-674D-83AD-1DA542A93B49}" type="presParOf" srcId="{BDE2031B-58E8-F84E-8E19-AAF491773280}" destId="{BA9A8C62-A37D-CC48-AB94-F174F9207B9C}" srcOrd="1" destOrd="0" presId="urn:microsoft.com/office/officeart/2005/8/layout/orgChart1"/>
    <dgm:cxn modelId="{3DB5B40E-F53F-9240-93B8-79B442D0C913}" type="presParOf" srcId="{BDE2031B-58E8-F84E-8E19-AAF491773280}" destId="{BA3E85C4-F053-0548-BD7F-4883B25CB718}" srcOrd="2" destOrd="0" presId="urn:microsoft.com/office/officeart/2005/8/layout/orgChart1"/>
    <dgm:cxn modelId="{5920F26D-F147-B045-8299-A978043EB04E}" type="presParOf" srcId="{F78684D6-1172-9C49-92FC-E0B4D919DF1E}" destId="{6D83D77D-DE0C-3143-89D2-319421E808F1}" srcOrd="2" destOrd="0" presId="urn:microsoft.com/office/officeart/2005/8/layout/orgChart1"/>
    <dgm:cxn modelId="{B23635AA-25BB-9248-9CB3-A3E90BDD8AB9}" type="presParOf" srcId="{F78684D6-1172-9C49-92FC-E0B4D919DF1E}" destId="{E2417640-F68E-7E4E-A787-9862CA56C321}" srcOrd="3" destOrd="0" presId="urn:microsoft.com/office/officeart/2005/8/layout/orgChart1"/>
    <dgm:cxn modelId="{8CF12F1C-B5EF-ED42-A9B6-22BB8B8883DF}" type="presParOf" srcId="{E2417640-F68E-7E4E-A787-9862CA56C321}" destId="{7C15166C-46E1-3F45-B06B-A8B64D56CA54}" srcOrd="0" destOrd="0" presId="urn:microsoft.com/office/officeart/2005/8/layout/orgChart1"/>
    <dgm:cxn modelId="{B2ED247A-4A8D-A64C-816B-472F04BD2347}" type="presParOf" srcId="{7C15166C-46E1-3F45-B06B-A8B64D56CA54}" destId="{8DDBE8BA-4F62-CC42-ABF0-BA4CFC443D8A}" srcOrd="0" destOrd="0" presId="urn:microsoft.com/office/officeart/2005/8/layout/orgChart1"/>
    <dgm:cxn modelId="{0B06D357-02FA-9B4A-9BA0-12A67CEC01C9}" type="presParOf" srcId="{7C15166C-46E1-3F45-B06B-A8B64D56CA54}" destId="{42019C2D-F4BF-A44C-AA8E-CB56AC32C6C5}" srcOrd="1" destOrd="0" presId="urn:microsoft.com/office/officeart/2005/8/layout/orgChart1"/>
    <dgm:cxn modelId="{9DF60177-35CC-C948-986B-F98713DDEE7B}" type="presParOf" srcId="{E2417640-F68E-7E4E-A787-9862CA56C321}" destId="{30929C74-14F6-BD4F-8C88-C155DD3780D3}" srcOrd="1" destOrd="0" presId="urn:microsoft.com/office/officeart/2005/8/layout/orgChart1"/>
    <dgm:cxn modelId="{78316782-41E2-794E-B6B1-BBA73BA9AB51}" type="presParOf" srcId="{E2417640-F68E-7E4E-A787-9862CA56C321}" destId="{36F96DE8-C62B-8947-8005-FFB244B56814}" srcOrd="2" destOrd="0" presId="urn:microsoft.com/office/officeart/2005/8/layout/orgChart1"/>
    <dgm:cxn modelId="{AA8C4B71-4033-7A41-8A35-8ABB7E4AEA6E}" type="presParOf" srcId="{F78684D6-1172-9C49-92FC-E0B4D919DF1E}" destId="{00DBF3F6-8378-7040-B677-97CF887D0EEB}" srcOrd="4" destOrd="0" presId="urn:microsoft.com/office/officeart/2005/8/layout/orgChart1"/>
    <dgm:cxn modelId="{AB1918A4-DC5F-AD46-B7DE-304054A43B1D}" type="presParOf" srcId="{F78684D6-1172-9C49-92FC-E0B4D919DF1E}" destId="{FB78CC9D-F488-0447-A3DC-87DED8126292}" srcOrd="5" destOrd="0" presId="urn:microsoft.com/office/officeart/2005/8/layout/orgChart1"/>
    <dgm:cxn modelId="{52661982-5BF7-F14B-855A-77748D26E5EE}" type="presParOf" srcId="{FB78CC9D-F488-0447-A3DC-87DED8126292}" destId="{C7D9E77D-9834-0443-887C-059A2E9C38F3}" srcOrd="0" destOrd="0" presId="urn:microsoft.com/office/officeart/2005/8/layout/orgChart1"/>
    <dgm:cxn modelId="{5DDCC2BA-2D81-874E-9B4C-3EC09FDF73B0}" type="presParOf" srcId="{C7D9E77D-9834-0443-887C-059A2E9C38F3}" destId="{B30A765A-0A40-EF49-AC7D-950F94CFF2A3}" srcOrd="0" destOrd="0" presId="urn:microsoft.com/office/officeart/2005/8/layout/orgChart1"/>
    <dgm:cxn modelId="{C8D5B5E0-B4E6-6744-B7DC-8302FA3E841C}" type="presParOf" srcId="{C7D9E77D-9834-0443-887C-059A2E9C38F3}" destId="{8D057973-13C0-4F48-ADCF-1FE2FE2B0330}" srcOrd="1" destOrd="0" presId="urn:microsoft.com/office/officeart/2005/8/layout/orgChart1"/>
    <dgm:cxn modelId="{3E3FBCCA-E409-734E-934B-8EFB02D0E288}" type="presParOf" srcId="{FB78CC9D-F488-0447-A3DC-87DED8126292}" destId="{996BA58F-5460-DB4E-B19A-EBB210983C85}" srcOrd="1" destOrd="0" presId="urn:microsoft.com/office/officeart/2005/8/layout/orgChart1"/>
    <dgm:cxn modelId="{19C0E8E7-EDF9-084F-B630-1A4B199CAE26}" type="presParOf" srcId="{FB78CC9D-F488-0447-A3DC-87DED8126292}" destId="{48358F93-53CA-F941-9241-B9139705E1D5}" srcOrd="2" destOrd="0" presId="urn:microsoft.com/office/officeart/2005/8/layout/orgChart1"/>
    <dgm:cxn modelId="{6BA6BA75-B005-6741-9246-11A997C3387C}" type="presParOf" srcId="{F78684D6-1172-9C49-92FC-E0B4D919DF1E}" destId="{CA3D7791-5764-AF42-8E05-5357F6ED5B9A}" srcOrd="6" destOrd="0" presId="urn:microsoft.com/office/officeart/2005/8/layout/orgChart1"/>
    <dgm:cxn modelId="{5D1CE4D4-480F-C644-BC45-ED2D5349C6B4}" type="presParOf" srcId="{F78684D6-1172-9C49-92FC-E0B4D919DF1E}" destId="{77FC96FD-A39A-A948-BBED-D5C88FB6062F}" srcOrd="7" destOrd="0" presId="urn:microsoft.com/office/officeart/2005/8/layout/orgChart1"/>
    <dgm:cxn modelId="{34AE79A4-C637-394E-9E1A-B2F49B9AFBB5}" type="presParOf" srcId="{77FC96FD-A39A-A948-BBED-D5C88FB6062F}" destId="{2FB389FD-4014-434B-B9C1-609E303E74C9}" srcOrd="0" destOrd="0" presId="urn:microsoft.com/office/officeart/2005/8/layout/orgChart1"/>
    <dgm:cxn modelId="{27713E5A-6938-3D49-9201-32A91FEC9F47}" type="presParOf" srcId="{2FB389FD-4014-434B-B9C1-609E303E74C9}" destId="{02159DB4-5DA7-FF4B-8521-59747A7EB837}" srcOrd="0" destOrd="0" presId="urn:microsoft.com/office/officeart/2005/8/layout/orgChart1"/>
    <dgm:cxn modelId="{8BA8A4A8-18EF-F340-9FC6-D35CA800AF85}" type="presParOf" srcId="{2FB389FD-4014-434B-B9C1-609E303E74C9}" destId="{AB589613-5F02-AF46-9E51-E1FEB3D23911}" srcOrd="1" destOrd="0" presId="urn:microsoft.com/office/officeart/2005/8/layout/orgChart1"/>
    <dgm:cxn modelId="{63FA69D2-603D-4141-A7FE-9035B1E57C3C}" type="presParOf" srcId="{77FC96FD-A39A-A948-BBED-D5C88FB6062F}" destId="{901C0A92-2AB0-BA4F-A572-3ED28DEC5D7C}" srcOrd="1" destOrd="0" presId="urn:microsoft.com/office/officeart/2005/8/layout/orgChart1"/>
    <dgm:cxn modelId="{D97B5444-8BC4-6542-8ED2-88DEC1865D06}" type="presParOf" srcId="{77FC96FD-A39A-A948-BBED-D5C88FB6062F}" destId="{376EE295-8EE2-694A-A386-060DC89ACE0A}" srcOrd="2" destOrd="0" presId="urn:microsoft.com/office/officeart/2005/8/layout/orgChart1"/>
    <dgm:cxn modelId="{BDE47897-841A-9F4B-9AC0-BD91DE6C3577}" type="presParOf" srcId="{F78684D6-1172-9C49-92FC-E0B4D919DF1E}" destId="{7C7D21B1-B8FE-9848-88D6-5FA439410C57}" srcOrd="8" destOrd="0" presId="urn:microsoft.com/office/officeart/2005/8/layout/orgChart1"/>
    <dgm:cxn modelId="{A136A2DA-AC90-8543-B723-4B6290C6E62E}" type="presParOf" srcId="{F78684D6-1172-9C49-92FC-E0B4D919DF1E}" destId="{D8F274A5-784B-4D46-8F5A-800C731806EA}" srcOrd="9" destOrd="0" presId="urn:microsoft.com/office/officeart/2005/8/layout/orgChart1"/>
    <dgm:cxn modelId="{E2DAEFB8-B532-BD43-BEC7-B2FA2061B847}" type="presParOf" srcId="{D8F274A5-784B-4D46-8F5A-800C731806EA}" destId="{8E229A7F-0CDA-9240-A012-8841BC431419}" srcOrd="0" destOrd="0" presId="urn:microsoft.com/office/officeart/2005/8/layout/orgChart1"/>
    <dgm:cxn modelId="{C3798120-3D5F-DC4E-897E-06F14840E53C}" type="presParOf" srcId="{8E229A7F-0CDA-9240-A012-8841BC431419}" destId="{F4DA113B-AE82-524E-AAC3-C664F32E99AC}" srcOrd="0" destOrd="0" presId="urn:microsoft.com/office/officeart/2005/8/layout/orgChart1"/>
    <dgm:cxn modelId="{A86561C6-1D31-984C-99F8-07F61B804624}" type="presParOf" srcId="{8E229A7F-0CDA-9240-A012-8841BC431419}" destId="{465ACA0E-C639-354D-A2BF-69F007BA5FC7}" srcOrd="1" destOrd="0" presId="urn:microsoft.com/office/officeart/2005/8/layout/orgChart1"/>
    <dgm:cxn modelId="{A9CEB0B5-AD1A-2941-B4FD-17BA6A47F72C}" type="presParOf" srcId="{D8F274A5-784B-4D46-8F5A-800C731806EA}" destId="{15E1E0DA-CBFB-6C49-899C-C5689D66FCE3}" srcOrd="1" destOrd="0" presId="urn:microsoft.com/office/officeart/2005/8/layout/orgChart1"/>
    <dgm:cxn modelId="{17C47731-33BB-5F45-B196-1EE2A018847E}" type="presParOf" srcId="{D8F274A5-784B-4D46-8F5A-800C731806EA}" destId="{D5102F8C-CA2A-4444-8A7F-27D324CF6AA7}" srcOrd="2" destOrd="0" presId="urn:microsoft.com/office/officeart/2005/8/layout/orgChart1"/>
    <dgm:cxn modelId="{6634D93C-C33F-1C42-ABED-7AFBF0514C96}" type="presParOf" srcId="{F78684D6-1172-9C49-92FC-E0B4D919DF1E}" destId="{62D08049-B390-B54D-B05D-1270BB511FD7}" srcOrd="10" destOrd="0" presId="urn:microsoft.com/office/officeart/2005/8/layout/orgChart1"/>
    <dgm:cxn modelId="{7A567ACC-7755-B648-A983-973828E45350}" type="presParOf" srcId="{F78684D6-1172-9C49-92FC-E0B4D919DF1E}" destId="{23060E8F-6A44-E94D-88DE-9AC1AC5C273B}" srcOrd="11" destOrd="0" presId="urn:microsoft.com/office/officeart/2005/8/layout/orgChart1"/>
    <dgm:cxn modelId="{610CA563-7FB5-C941-8E67-9E726AC3B28F}" type="presParOf" srcId="{23060E8F-6A44-E94D-88DE-9AC1AC5C273B}" destId="{E3367819-B348-6D49-8518-0F572D342C22}" srcOrd="0" destOrd="0" presId="urn:microsoft.com/office/officeart/2005/8/layout/orgChart1"/>
    <dgm:cxn modelId="{9A03936F-ECC1-5247-B58F-7096F58DBEEF}" type="presParOf" srcId="{E3367819-B348-6D49-8518-0F572D342C22}" destId="{8F7791AF-B562-AF44-A5D3-9E0835F3B0A5}" srcOrd="0" destOrd="0" presId="urn:microsoft.com/office/officeart/2005/8/layout/orgChart1"/>
    <dgm:cxn modelId="{F4243015-0DFB-DA40-B74B-08E69EEB56B1}" type="presParOf" srcId="{E3367819-B348-6D49-8518-0F572D342C22}" destId="{2ABAA33A-041A-0E49-9085-497CAC2C6BBD}" srcOrd="1" destOrd="0" presId="urn:microsoft.com/office/officeart/2005/8/layout/orgChart1"/>
    <dgm:cxn modelId="{ED6EB968-AEC2-8C48-AE67-0F9926BEAD5B}" type="presParOf" srcId="{23060E8F-6A44-E94D-88DE-9AC1AC5C273B}" destId="{B2024E6C-783F-6147-81D9-3A8544E374B8}" srcOrd="1" destOrd="0" presId="urn:microsoft.com/office/officeart/2005/8/layout/orgChart1"/>
    <dgm:cxn modelId="{AC9FCC32-652B-CB4C-A5E1-531A78242776}" type="presParOf" srcId="{23060E8F-6A44-E94D-88DE-9AC1AC5C273B}" destId="{5B00315B-1D53-B943-871A-E4FF40AB757A}" srcOrd="2" destOrd="0" presId="urn:microsoft.com/office/officeart/2005/8/layout/orgChart1"/>
    <dgm:cxn modelId="{A614FA6D-B43C-C543-89F4-F36AB4C25B7E}" type="presParOf" srcId="{F78684D6-1172-9C49-92FC-E0B4D919DF1E}" destId="{2F446BD0-06BD-A74E-9FAF-704EC511A951}" srcOrd="12" destOrd="0" presId="urn:microsoft.com/office/officeart/2005/8/layout/orgChart1"/>
    <dgm:cxn modelId="{A1008243-F126-AB48-BB19-9545D8A32375}" type="presParOf" srcId="{F78684D6-1172-9C49-92FC-E0B4D919DF1E}" destId="{B9F30589-94AA-3B42-981D-B0226CB60050}" srcOrd="13" destOrd="0" presId="urn:microsoft.com/office/officeart/2005/8/layout/orgChart1"/>
    <dgm:cxn modelId="{064B3F0C-12D3-3F4A-98CB-25535C348877}" type="presParOf" srcId="{B9F30589-94AA-3B42-981D-B0226CB60050}" destId="{9376ED34-F6E4-6B4D-A844-D4CF426F3DC5}" srcOrd="0" destOrd="0" presId="urn:microsoft.com/office/officeart/2005/8/layout/orgChart1"/>
    <dgm:cxn modelId="{622DDB52-3C48-B444-9B7E-B95C2AA266B7}" type="presParOf" srcId="{9376ED34-F6E4-6B4D-A844-D4CF426F3DC5}" destId="{98DC9C42-DB1D-AE44-93B4-4B24A47B3DF0}" srcOrd="0" destOrd="0" presId="urn:microsoft.com/office/officeart/2005/8/layout/orgChart1"/>
    <dgm:cxn modelId="{9E25F6B0-2257-5140-B2BB-C1E74D64D0D8}" type="presParOf" srcId="{9376ED34-F6E4-6B4D-A844-D4CF426F3DC5}" destId="{62BC3E71-68A7-D242-A307-2505F071704E}" srcOrd="1" destOrd="0" presId="urn:microsoft.com/office/officeart/2005/8/layout/orgChart1"/>
    <dgm:cxn modelId="{0063477E-99CA-2A47-84C8-120601627098}" type="presParOf" srcId="{B9F30589-94AA-3B42-981D-B0226CB60050}" destId="{9419CD2A-3E2A-EE4E-B4D3-BD46CB60E156}" srcOrd="1" destOrd="0" presId="urn:microsoft.com/office/officeart/2005/8/layout/orgChart1"/>
    <dgm:cxn modelId="{AD5DD1D7-13DB-3144-9873-DCC102705B6F}" type="presParOf" srcId="{B9F30589-94AA-3B42-981D-B0226CB60050}" destId="{E4758D81-6708-5649-85D9-AF71E31310CF}" srcOrd="2" destOrd="0" presId="urn:microsoft.com/office/officeart/2005/8/layout/orgChart1"/>
    <dgm:cxn modelId="{BEA41516-6D84-D04E-8815-5F12BE721E71}" type="presParOf" srcId="{230C7593-294C-6F4C-AD54-23C670C58A7F}" destId="{249B1D7B-0263-3943-A168-97417FE05CF4}" srcOrd="2" destOrd="0" presId="urn:microsoft.com/office/officeart/2005/8/layout/orgChart1"/>
    <dgm:cxn modelId="{91AF3FB5-DF10-2E40-A2D1-CCC87A8E3AD8}" type="presParOf" srcId="{171A6BCF-F99C-404B-949C-C2197C53C14F}" destId="{A5AD726F-19B8-D449-B4DD-FD540E87877E}" srcOrd="2" destOrd="0" presId="urn:microsoft.com/office/officeart/2005/8/layout/orgChart1"/>
    <dgm:cxn modelId="{D75EF9C9-B2E8-A249-B27E-7B753DA63A8D}" type="presParOf" srcId="{171A6BCF-F99C-404B-949C-C2197C53C14F}" destId="{8473126F-0B5F-AC44-9925-A91873DE87B0}" srcOrd="3" destOrd="0" presId="urn:microsoft.com/office/officeart/2005/8/layout/orgChart1"/>
    <dgm:cxn modelId="{B55845CF-B946-3745-B73B-439BB041F8E9}" type="presParOf" srcId="{8473126F-0B5F-AC44-9925-A91873DE87B0}" destId="{20B0451C-C575-D245-B45C-014CF2602478}" srcOrd="0" destOrd="0" presId="urn:microsoft.com/office/officeart/2005/8/layout/orgChart1"/>
    <dgm:cxn modelId="{186ADA8A-E2D4-E747-BFAC-5A4234986DC4}" type="presParOf" srcId="{20B0451C-C575-D245-B45C-014CF2602478}" destId="{DF5BE6F6-97C6-FB46-AFC3-137F8AD55311}" srcOrd="0" destOrd="0" presId="urn:microsoft.com/office/officeart/2005/8/layout/orgChart1"/>
    <dgm:cxn modelId="{E92F2506-490A-3844-A84C-60257A4629E7}" type="presParOf" srcId="{20B0451C-C575-D245-B45C-014CF2602478}" destId="{A40A138D-C14C-B24D-B582-BA87C6463F52}" srcOrd="1" destOrd="0" presId="urn:microsoft.com/office/officeart/2005/8/layout/orgChart1"/>
    <dgm:cxn modelId="{EAC4AAFE-1567-3848-9601-463EF969A24B}" type="presParOf" srcId="{8473126F-0B5F-AC44-9925-A91873DE87B0}" destId="{1B2A2FE5-0580-7B42-B363-E96410C20D4A}" srcOrd="1" destOrd="0" presId="urn:microsoft.com/office/officeart/2005/8/layout/orgChart1"/>
    <dgm:cxn modelId="{D31C6165-AAF5-B74C-B148-58EF71501FE6}" type="presParOf" srcId="{1B2A2FE5-0580-7B42-B363-E96410C20D4A}" destId="{944E6723-A2A8-8145-A6FE-5572B3F0D9A7}" srcOrd="0" destOrd="0" presId="urn:microsoft.com/office/officeart/2005/8/layout/orgChart1"/>
    <dgm:cxn modelId="{6A6B5AC5-39D2-3645-A5D2-FB6CA9781701}" type="presParOf" srcId="{1B2A2FE5-0580-7B42-B363-E96410C20D4A}" destId="{77FEE0FD-63EE-804B-9627-2308A5BE498F}" srcOrd="1" destOrd="0" presId="urn:microsoft.com/office/officeart/2005/8/layout/orgChart1"/>
    <dgm:cxn modelId="{BC9E527F-F87A-B749-AC45-7A90E3AB3A6D}" type="presParOf" srcId="{77FEE0FD-63EE-804B-9627-2308A5BE498F}" destId="{707F9497-FD99-7749-8ED5-392D83618109}" srcOrd="0" destOrd="0" presId="urn:microsoft.com/office/officeart/2005/8/layout/orgChart1"/>
    <dgm:cxn modelId="{D0AAF4FE-105D-4046-B5E0-7CDF83DAD70E}" type="presParOf" srcId="{707F9497-FD99-7749-8ED5-392D83618109}" destId="{9635E244-9DA3-A642-914C-F17CA1E2CF86}" srcOrd="0" destOrd="0" presId="urn:microsoft.com/office/officeart/2005/8/layout/orgChart1"/>
    <dgm:cxn modelId="{98CEC984-57EF-5640-9F69-85C6FA48B820}" type="presParOf" srcId="{707F9497-FD99-7749-8ED5-392D83618109}" destId="{9B1A91B7-A521-1C4D-90D9-F0B88D4ED099}" srcOrd="1" destOrd="0" presId="urn:microsoft.com/office/officeart/2005/8/layout/orgChart1"/>
    <dgm:cxn modelId="{87DEB63B-7479-CD47-9C02-50BA6AA87E73}" type="presParOf" srcId="{77FEE0FD-63EE-804B-9627-2308A5BE498F}" destId="{B6A176AB-B610-844F-AAB5-151E45A61A57}" srcOrd="1" destOrd="0" presId="urn:microsoft.com/office/officeart/2005/8/layout/orgChart1"/>
    <dgm:cxn modelId="{E2D3CD4E-9CE6-F24B-A424-B8EDC0ECBCE3}" type="presParOf" srcId="{77FEE0FD-63EE-804B-9627-2308A5BE498F}" destId="{01DA23B3-2C2A-744C-BA97-8CFDEFC0AF9C}" srcOrd="2" destOrd="0" presId="urn:microsoft.com/office/officeart/2005/8/layout/orgChart1"/>
    <dgm:cxn modelId="{6844B1FA-2064-6C47-B500-20008E49288E}" type="presParOf" srcId="{1B2A2FE5-0580-7B42-B363-E96410C20D4A}" destId="{4BC2581B-AA2C-8043-84C6-7E99EA2B3545}" srcOrd="2" destOrd="0" presId="urn:microsoft.com/office/officeart/2005/8/layout/orgChart1"/>
    <dgm:cxn modelId="{17ECE41D-A741-8246-96F3-D84810578916}" type="presParOf" srcId="{1B2A2FE5-0580-7B42-B363-E96410C20D4A}" destId="{4A403E90-5F9C-804D-BB29-BB48A5357320}" srcOrd="3" destOrd="0" presId="urn:microsoft.com/office/officeart/2005/8/layout/orgChart1"/>
    <dgm:cxn modelId="{C3198D17-6657-464B-A329-C5A3377AE322}" type="presParOf" srcId="{4A403E90-5F9C-804D-BB29-BB48A5357320}" destId="{674CF76B-FEA1-5040-8303-B7F3CB645D7C}" srcOrd="0" destOrd="0" presId="urn:microsoft.com/office/officeart/2005/8/layout/orgChart1"/>
    <dgm:cxn modelId="{397BDF26-9D9A-5648-B3EE-1F6E6D17F26B}" type="presParOf" srcId="{674CF76B-FEA1-5040-8303-B7F3CB645D7C}" destId="{69CDC33E-93AD-CB42-8882-9651C1A1C8A4}" srcOrd="0" destOrd="0" presId="urn:microsoft.com/office/officeart/2005/8/layout/orgChart1"/>
    <dgm:cxn modelId="{ADF87307-6626-E648-A661-97E756EDE516}" type="presParOf" srcId="{674CF76B-FEA1-5040-8303-B7F3CB645D7C}" destId="{3A5A4077-9152-C44F-BFDF-65B13FCB3DCC}" srcOrd="1" destOrd="0" presId="urn:microsoft.com/office/officeart/2005/8/layout/orgChart1"/>
    <dgm:cxn modelId="{3D3FF5A6-B86A-B341-A309-22DE8B8D063C}" type="presParOf" srcId="{4A403E90-5F9C-804D-BB29-BB48A5357320}" destId="{71289901-7385-DC4F-A2BC-C5698ADABD5A}" srcOrd="1" destOrd="0" presId="urn:microsoft.com/office/officeart/2005/8/layout/orgChart1"/>
    <dgm:cxn modelId="{A9341BC6-A6AC-B147-B8BA-BC0E553EA196}" type="presParOf" srcId="{4A403E90-5F9C-804D-BB29-BB48A5357320}" destId="{DFCEE172-0625-6140-94B3-EEC9BF17653C}" srcOrd="2" destOrd="0" presId="urn:microsoft.com/office/officeart/2005/8/layout/orgChart1"/>
    <dgm:cxn modelId="{C87628AE-6C89-1047-B2F7-5A63B62E2FB5}" type="presParOf" srcId="{1B2A2FE5-0580-7B42-B363-E96410C20D4A}" destId="{E819C492-2A76-BA40-B0A2-68E7CE94D0F9}" srcOrd="4" destOrd="0" presId="urn:microsoft.com/office/officeart/2005/8/layout/orgChart1"/>
    <dgm:cxn modelId="{87449FD9-DF0D-9442-875E-DE587A76B4AE}" type="presParOf" srcId="{1B2A2FE5-0580-7B42-B363-E96410C20D4A}" destId="{7EE2CD4A-C565-3348-AAEF-793AE550A7D1}" srcOrd="5" destOrd="0" presId="urn:microsoft.com/office/officeart/2005/8/layout/orgChart1"/>
    <dgm:cxn modelId="{450C0733-5981-3240-BD00-092800D43EC4}" type="presParOf" srcId="{7EE2CD4A-C565-3348-AAEF-793AE550A7D1}" destId="{1FA8FB72-C6D1-114D-9DCD-BC2D59A3275D}" srcOrd="0" destOrd="0" presId="urn:microsoft.com/office/officeart/2005/8/layout/orgChart1"/>
    <dgm:cxn modelId="{9068BE13-0446-BC45-82BF-098EE56C1E6C}" type="presParOf" srcId="{1FA8FB72-C6D1-114D-9DCD-BC2D59A3275D}" destId="{4000F6AC-B944-5042-8D6B-31ABBD13F57B}" srcOrd="0" destOrd="0" presId="urn:microsoft.com/office/officeart/2005/8/layout/orgChart1"/>
    <dgm:cxn modelId="{DB647EAF-8F85-954B-84C5-39D754E44106}" type="presParOf" srcId="{1FA8FB72-C6D1-114D-9DCD-BC2D59A3275D}" destId="{17F0C005-5951-AE4A-BBDF-795F8278AF8B}" srcOrd="1" destOrd="0" presId="urn:microsoft.com/office/officeart/2005/8/layout/orgChart1"/>
    <dgm:cxn modelId="{EAC71D43-8BBB-8B49-ACF7-174E2AA7AF14}" type="presParOf" srcId="{7EE2CD4A-C565-3348-AAEF-793AE550A7D1}" destId="{28B1A6D2-6651-4E47-BF16-6BA9FD2B1183}" srcOrd="1" destOrd="0" presId="urn:microsoft.com/office/officeart/2005/8/layout/orgChart1"/>
    <dgm:cxn modelId="{8A413A88-07E6-5142-9143-A14408253EEF}" type="presParOf" srcId="{7EE2CD4A-C565-3348-AAEF-793AE550A7D1}" destId="{20CEFA41-8C74-4D43-8839-88946F1225EF}" srcOrd="2" destOrd="0" presId="urn:microsoft.com/office/officeart/2005/8/layout/orgChart1"/>
    <dgm:cxn modelId="{FAD9AA96-D66D-2147-A422-9B84A6141CEC}" type="presParOf" srcId="{1B2A2FE5-0580-7B42-B363-E96410C20D4A}" destId="{80F878F0-ABCF-FD41-863D-C0E2A8511DEC}" srcOrd="6" destOrd="0" presId="urn:microsoft.com/office/officeart/2005/8/layout/orgChart1"/>
    <dgm:cxn modelId="{75F10E0A-FD23-9546-A32C-928B2FD09CE4}" type="presParOf" srcId="{1B2A2FE5-0580-7B42-B363-E96410C20D4A}" destId="{23D47FCE-6E4B-B048-B2E5-0960D83FCF7D}" srcOrd="7" destOrd="0" presId="urn:microsoft.com/office/officeart/2005/8/layout/orgChart1"/>
    <dgm:cxn modelId="{5B1CB499-B372-4A4C-9CAD-F0B821B30759}" type="presParOf" srcId="{23D47FCE-6E4B-B048-B2E5-0960D83FCF7D}" destId="{39DED7B1-D6E0-8844-9857-E2A7C3F808EC}" srcOrd="0" destOrd="0" presId="urn:microsoft.com/office/officeart/2005/8/layout/orgChart1"/>
    <dgm:cxn modelId="{25A2FB33-E812-EE43-A1C5-8B5F0FBCD5E7}" type="presParOf" srcId="{39DED7B1-D6E0-8844-9857-E2A7C3F808EC}" destId="{93AEE1A1-0DDE-F447-A467-EF57727CC249}" srcOrd="0" destOrd="0" presId="urn:microsoft.com/office/officeart/2005/8/layout/orgChart1"/>
    <dgm:cxn modelId="{3BDD2D80-CFF7-3A47-800F-2D4473408CF6}" type="presParOf" srcId="{39DED7B1-D6E0-8844-9857-E2A7C3F808EC}" destId="{FCC4F7E0-3C7F-EC4F-8C46-F9BAD89D0C2F}" srcOrd="1" destOrd="0" presId="urn:microsoft.com/office/officeart/2005/8/layout/orgChart1"/>
    <dgm:cxn modelId="{62D9A356-F193-2C41-B2A8-8377F0C81A29}" type="presParOf" srcId="{23D47FCE-6E4B-B048-B2E5-0960D83FCF7D}" destId="{50ADFD06-84BA-EA45-A491-002ECD541B2A}" srcOrd="1" destOrd="0" presId="urn:microsoft.com/office/officeart/2005/8/layout/orgChart1"/>
    <dgm:cxn modelId="{CD9F01F0-D4C4-4141-A41B-5BE51880197C}" type="presParOf" srcId="{23D47FCE-6E4B-B048-B2E5-0960D83FCF7D}" destId="{B3F3BC01-8F65-0F49-9048-40ACF2D3D308}" srcOrd="2" destOrd="0" presId="urn:microsoft.com/office/officeart/2005/8/layout/orgChart1"/>
    <dgm:cxn modelId="{B5A8CADB-AE3D-7D48-B95D-E525A2B9CD25}" type="presParOf" srcId="{8473126F-0B5F-AC44-9925-A91873DE87B0}" destId="{209C332B-A240-0D4C-BEB0-0FCAA6F7FFDB}" srcOrd="2" destOrd="0" presId="urn:microsoft.com/office/officeart/2005/8/layout/orgChart1"/>
    <dgm:cxn modelId="{CB154DD7-0D70-D144-B0F6-3E5E22E41EC1}" type="presParOf" srcId="{3DB882CD-6598-9040-B85C-1A83D378084F}" destId="{CEFBB94F-9E4A-DC4F-8545-3409BC15EBC6}" srcOrd="2" destOrd="0" presId="urn:microsoft.com/office/officeart/2005/8/layout/orgChart1"/>
    <dgm:cxn modelId="{043B78C2-507B-4D4D-A066-79FA7CAFA7F6}" type="presParOf" srcId="{B878A005-2C2F-0F46-9C8F-060DAD329D78}" destId="{DBE3CBCD-F73E-1A44-8FD8-6AD63C2A8B7D}" srcOrd="4" destOrd="0" presId="urn:microsoft.com/office/officeart/2005/8/layout/orgChart1"/>
    <dgm:cxn modelId="{4F04B4CC-10B7-E14B-9C30-EF75E9E2B120}" type="presParOf" srcId="{B878A005-2C2F-0F46-9C8F-060DAD329D78}" destId="{388D79DE-0005-204E-AA80-C9FEAA2EB98D}" srcOrd="5" destOrd="0" presId="urn:microsoft.com/office/officeart/2005/8/layout/orgChart1"/>
    <dgm:cxn modelId="{C7341C37-7B97-1A4F-ABE1-17A4E17CA81B}" type="presParOf" srcId="{388D79DE-0005-204E-AA80-C9FEAA2EB98D}" destId="{988E049A-A67C-8E40-B0DE-703A2D0211F9}" srcOrd="0" destOrd="0" presId="urn:microsoft.com/office/officeart/2005/8/layout/orgChart1"/>
    <dgm:cxn modelId="{3F9AF393-2512-D747-B81A-0E1D1DB33552}" type="presParOf" srcId="{988E049A-A67C-8E40-B0DE-703A2D0211F9}" destId="{59027BE4-1E27-D641-96AB-D1A0E87978FE}" srcOrd="0" destOrd="0" presId="urn:microsoft.com/office/officeart/2005/8/layout/orgChart1"/>
    <dgm:cxn modelId="{3E1E6D3C-80D0-8E44-AB57-46F4830B3A96}" type="presParOf" srcId="{988E049A-A67C-8E40-B0DE-703A2D0211F9}" destId="{EBB2E77A-26A3-8D4B-9C56-E3F2BF12F0A2}" srcOrd="1" destOrd="0" presId="urn:microsoft.com/office/officeart/2005/8/layout/orgChart1"/>
    <dgm:cxn modelId="{8E0E0AD0-01F1-7447-B688-93CE70F8B7F1}" type="presParOf" srcId="{388D79DE-0005-204E-AA80-C9FEAA2EB98D}" destId="{CFBC5BFB-7337-964B-8691-81BEC21337DD}" srcOrd="1" destOrd="0" presId="urn:microsoft.com/office/officeart/2005/8/layout/orgChart1"/>
    <dgm:cxn modelId="{A3AD81E3-35D2-EC48-B77C-8A84E830068E}" type="presParOf" srcId="{CFBC5BFB-7337-964B-8691-81BEC21337DD}" destId="{4710E44F-48F3-6447-A9B3-D0FD696FBB54}" srcOrd="0" destOrd="0" presId="urn:microsoft.com/office/officeart/2005/8/layout/orgChart1"/>
    <dgm:cxn modelId="{A2ABD562-6D3E-5248-AF02-1C8195CCEFC4}" type="presParOf" srcId="{CFBC5BFB-7337-964B-8691-81BEC21337DD}" destId="{FC102227-85AC-584D-ABB5-9963556ADDAE}" srcOrd="1" destOrd="0" presId="urn:microsoft.com/office/officeart/2005/8/layout/orgChart1"/>
    <dgm:cxn modelId="{CB3BB48C-4301-B640-A48C-5584441F3E71}" type="presParOf" srcId="{FC102227-85AC-584D-ABB5-9963556ADDAE}" destId="{EBB41C22-0015-194B-9CC2-823EB8FB99A9}" srcOrd="0" destOrd="0" presId="urn:microsoft.com/office/officeart/2005/8/layout/orgChart1"/>
    <dgm:cxn modelId="{56529C6A-3F56-A24E-BF31-CC7835CBE298}" type="presParOf" srcId="{EBB41C22-0015-194B-9CC2-823EB8FB99A9}" destId="{F0B3AAE9-7452-904B-A873-D4A1FFF0F927}" srcOrd="0" destOrd="0" presId="urn:microsoft.com/office/officeart/2005/8/layout/orgChart1"/>
    <dgm:cxn modelId="{CF087DB7-D1BE-F743-85D9-842234CEFB61}" type="presParOf" srcId="{EBB41C22-0015-194B-9CC2-823EB8FB99A9}" destId="{7934548A-02E0-5F44-8637-232FB9CD6758}" srcOrd="1" destOrd="0" presId="urn:microsoft.com/office/officeart/2005/8/layout/orgChart1"/>
    <dgm:cxn modelId="{44644DF0-AA9A-504F-B174-90FD76B1A56F}" type="presParOf" srcId="{FC102227-85AC-584D-ABB5-9963556ADDAE}" destId="{42DE7E83-E602-324C-9A17-C4CEDE4B0D91}" srcOrd="1" destOrd="0" presId="urn:microsoft.com/office/officeart/2005/8/layout/orgChart1"/>
    <dgm:cxn modelId="{9C474B32-67D9-B742-A720-DB52BA7A2212}" type="presParOf" srcId="{42DE7E83-E602-324C-9A17-C4CEDE4B0D91}" destId="{D5CFE4A7-4441-0A4E-A8D6-A982BD9C9E02}" srcOrd="0" destOrd="0" presId="urn:microsoft.com/office/officeart/2005/8/layout/orgChart1"/>
    <dgm:cxn modelId="{09B83021-6B82-604B-A9E5-4035A11E4DDA}" type="presParOf" srcId="{42DE7E83-E602-324C-9A17-C4CEDE4B0D91}" destId="{5AD837C0-5215-9B4E-9EBA-8A1EEF835B21}" srcOrd="1" destOrd="0" presId="urn:microsoft.com/office/officeart/2005/8/layout/orgChart1"/>
    <dgm:cxn modelId="{78B8CCC6-DE51-5B43-8A2C-63AC1EF9A5CF}" type="presParOf" srcId="{5AD837C0-5215-9B4E-9EBA-8A1EEF835B21}" destId="{567E6139-D053-B640-9515-46CFFDBCC87D}" srcOrd="0" destOrd="0" presId="urn:microsoft.com/office/officeart/2005/8/layout/orgChart1"/>
    <dgm:cxn modelId="{69896629-D9A7-5D4E-A6A0-CE4729331A8D}" type="presParOf" srcId="{567E6139-D053-B640-9515-46CFFDBCC87D}" destId="{AE0A8AA2-39CD-6648-9E36-DC5428EBF015}" srcOrd="0" destOrd="0" presId="urn:microsoft.com/office/officeart/2005/8/layout/orgChart1"/>
    <dgm:cxn modelId="{B6AC75D8-58A7-AB4E-8CF8-54FA047EF555}" type="presParOf" srcId="{567E6139-D053-B640-9515-46CFFDBCC87D}" destId="{E146FCAB-9FB7-7A4D-ABAA-5D5DE8DC28DD}" srcOrd="1" destOrd="0" presId="urn:microsoft.com/office/officeart/2005/8/layout/orgChart1"/>
    <dgm:cxn modelId="{E2E52996-A7E1-E642-8976-27DB8383B1E2}" type="presParOf" srcId="{5AD837C0-5215-9B4E-9EBA-8A1EEF835B21}" destId="{CFF783AE-E5FB-2141-9560-8DC0D841F335}" srcOrd="1" destOrd="0" presId="urn:microsoft.com/office/officeart/2005/8/layout/orgChart1"/>
    <dgm:cxn modelId="{66B7A6A3-426F-A042-805F-A4217398654C}" type="presParOf" srcId="{5AD837C0-5215-9B4E-9EBA-8A1EEF835B21}" destId="{3EB39845-41B0-334F-ACF0-12785DF06DF0}" srcOrd="2" destOrd="0" presId="urn:microsoft.com/office/officeart/2005/8/layout/orgChart1"/>
    <dgm:cxn modelId="{F231CBC9-D6FD-2545-835D-5956376F7DE5}" type="presParOf" srcId="{42DE7E83-E602-324C-9A17-C4CEDE4B0D91}" destId="{D522B1B9-DD26-494C-B7C1-54468213FE1B}" srcOrd="2" destOrd="0" presId="urn:microsoft.com/office/officeart/2005/8/layout/orgChart1"/>
    <dgm:cxn modelId="{EC2C0193-E6EE-FE48-B159-F57C4CA60BC4}" type="presParOf" srcId="{42DE7E83-E602-324C-9A17-C4CEDE4B0D91}" destId="{C8593457-1BD5-F14E-BD1C-A46526E7C7CA}" srcOrd="3" destOrd="0" presId="urn:microsoft.com/office/officeart/2005/8/layout/orgChart1"/>
    <dgm:cxn modelId="{4AE32BC3-5E59-5D48-931A-2E4C3E91D895}" type="presParOf" srcId="{C8593457-1BD5-F14E-BD1C-A46526E7C7CA}" destId="{FB6110CA-4BF3-5442-94B9-74B9EEA2BB89}" srcOrd="0" destOrd="0" presId="urn:microsoft.com/office/officeart/2005/8/layout/orgChart1"/>
    <dgm:cxn modelId="{5FD4B514-2C34-FB48-84BB-EF43EE32D6A0}" type="presParOf" srcId="{FB6110CA-4BF3-5442-94B9-74B9EEA2BB89}" destId="{050F8FDF-71EF-DA40-BCD6-5A4E49FE84FF}" srcOrd="0" destOrd="0" presId="urn:microsoft.com/office/officeart/2005/8/layout/orgChart1"/>
    <dgm:cxn modelId="{CB996B31-2B4D-4E46-8478-75084288224D}" type="presParOf" srcId="{FB6110CA-4BF3-5442-94B9-74B9EEA2BB89}" destId="{392D8C67-BCDC-1F4F-BBC7-1991D7B60D84}" srcOrd="1" destOrd="0" presId="urn:microsoft.com/office/officeart/2005/8/layout/orgChart1"/>
    <dgm:cxn modelId="{BB826417-A27B-AD49-B17D-FCCB834FED85}" type="presParOf" srcId="{C8593457-1BD5-F14E-BD1C-A46526E7C7CA}" destId="{394893FA-C6B3-3447-A75C-0D84BE4BDA6F}" srcOrd="1" destOrd="0" presId="urn:microsoft.com/office/officeart/2005/8/layout/orgChart1"/>
    <dgm:cxn modelId="{FCAF3F02-9CAD-1441-AE64-A63993690BDB}" type="presParOf" srcId="{C8593457-1BD5-F14E-BD1C-A46526E7C7CA}" destId="{5E77D107-7B41-5741-8253-44FB9C55BBFF}" srcOrd="2" destOrd="0" presId="urn:microsoft.com/office/officeart/2005/8/layout/orgChart1"/>
    <dgm:cxn modelId="{74E3F717-ECBE-0745-B5FF-59BBD8049F71}" type="presParOf" srcId="{FC102227-85AC-584D-ABB5-9963556ADDAE}" destId="{43A2E5C4-2A21-434E-BCC7-EAAF5C0A1931}" srcOrd="2" destOrd="0" presId="urn:microsoft.com/office/officeart/2005/8/layout/orgChart1"/>
    <dgm:cxn modelId="{9AC0D35F-5052-2E4C-AE9C-A8CC0BED3811}" type="presParOf" srcId="{CFBC5BFB-7337-964B-8691-81BEC21337DD}" destId="{A418CB08-0B84-724B-867E-61058E9E9CE9}" srcOrd="2" destOrd="0" presId="urn:microsoft.com/office/officeart/2005/8/layout/orgChart1"/>
    <dgm:cxn modelId="{F6687A76-358C-DE4F-B701-772A55DCC793}" type="presParOf" srcId="{CFBC5BFB-7337-964B-8691-81BEC21337DD}" destId="{0DBF6F6F-75DC-BB49-9F09-0C853E431376}" srcOrd="3" destOrd="0" presId="urn:microsoft.com/office/officeart/2005/8/layout/orgChart1"/>
    <dgm:cxn modelId="{9E6B94DF-C8B4-F541-AD2B-AA3A12AAFEB1}" type="presParOf" srcId="{0DBF6F6F-75DC-BB49-9F09-0C853E431376}" destId="{4AA1ADEF-BDCA-0640-8567-6C8D7D542891}" srcOrd="0" destOrd="0" presId="urn:microsoft.com/office/officeart/2005/8/layout/orgChart1"/>
    <dgm:cxn modelId="{9AD8A32F-77EE-2641-BE80-95531357637A}" type="presParOf" srcId="{4AA1ADEF-BDCA-0640-8567-6C8D7D542891}" destId="{13B4C573-5DEE-AC48-91BF-1A964C68D921}" srcOrd="0" destOrd="0" presId="urn:microsoft.com/office/officeart/2005/8/layout/orgChart1"/>
    <dgm:cxn modelId="{1E43A1A9-E63B-2947-872D-04D4F2EEC6CF}" type="presParOf" srcId="{4AA1ADEF-BDCA-0640-8567-6C8D7D542891}" destId="{DD8710FD-3B47-CB49-A1D5-84B57F21BCED}" srcOrd="1" destOrd="0" presId="urn:microsoft.com/office/officeart/2005/8/layout/orgChart1"/>
    <dgm:cxn modelId="{6CB7CA70-FED1-8D4E-B3A5-EADAA998DDC2}" type="presParOf" srcId="{0DBF6F6F-75DC-BB49-9F09-0C853E431376}" destId="{04861C07-736E-AB46-BC7A-5067C758FF50}" srcOrd="1" destOrd="0" presId="urn:microsoft.com/office/officeart/2005/8/layout/orgChart1"/>
    <dgm:cxn modelId="{BF869D34-095B-6549-8B92-20BBED4CA516}" type="presParOf" srcId="{04861C07-736E-AB46-BC7A-5067C758FF50}" destId="{86E9C98B-3D88-CF4E-B982-4EC174FE4C80}" srcOrd="0" destOrd="0" presId="urn:microsoft.com/office/officeart/2005/8/layout/orgChart1"/>
    <dgm:cxn modelId="{944B4736-2B1C-0C47-BA5F-089BB5112875}" type="presParOf" srcId="{04861C07-736E-AB46-BC7A-5067C758FF50}" destId="{45D3B7AB-FDDA-EC47-BDD5-60D93D17CBF5}" srcOrd="1" destOrd="0" presId="urn:microsoft.com/office/officeart/2005/8/layout/orgChart1"/>
    <dgm:cxn modelId="{53EE0790-F402-B241-B728-89F7B8B68419}" type="presParOf" srcId="{45D3B7AB-FDDA-EC47-BDD5-60D93D17CBF5}" destId="{3CE44BB6-46AD-F64B-9CD2-8BC0222B0D68}" srcOrd="0" destOrd="0" presId="urn:microsoft.com/office/officeart/2005/8/layout/orgChart1"/>
    <dgm:cxn modelId="{81FC320D-82EE-4D4D-8BC5-DA86DC81B7B3}" type="presParOf" srcId="{3CE44BB6-46AD-F64B-9CD2-8BC0222B0D68}" destId="{609DB9FE-7E9D-9F40-971B-911B139BDFC0}" srcOrd="0" destOrd="0" presId="urn:microsoft.com/office/officeart/2005/8/layout/orgChart1"/>
    <dgm:cxn modelId="{A06BF62B-24A7-CE4A-B359-EE087E8478FB}" type="presParOf" srcId="{3CE44BB6-46AD-F64B-9CD2-8BC0222B0D68}" destId="{84BFAA1D-316E-FA4F-A610-A93120D0B16B}" srcOrd="1" destOrd="0" presId="urn:microsoft.com/office/officeart/2005/8/layout/orgChart1"/>
    <dgm:cxn modelId="{4AA2B805-2C7D-8C49-A54D-F21CEE0E80B9}" type="presParOf" srcId="{45D3B7AB-FDDA-EC47-BDD5-60D93D17CBF5}" destId="{96FC8D38-EEB0-7C4A-B51A-EE6D42C0EF0C}" srcOrd="1" destOrd="0" presId="urn:microsoft.com/office/officeart/2005/8/layout/orgChart1"/>
    <dgm:cxn modelId="{EE77C471-CC0A-5245-84CE-7A94EF433FB8}" type="presParOf" srcId="{45D3B7AB-FDDA-EC47-BDD5-60D93D17CBF5}" destId="{55640F95-6C7C-044E-B8EA-751C11DB6739}" srcOrd="2" destOrd="0" presId="urn:microsoft.com/office/officeart/2005/8/layout/orgChart1"/>
    <dgm:cxn modelId="{3329AB46-AC83-3946-99C6-D2E03066AF0B}" type="presParOf" srcId="{04861C07-736E-AB46-BC7A-5067C758FF50}" destId="{4011D860-630D-544E-A352-B40809714D36}" srcOrd="2" destOrd="0" presId="urn:microsoft.com/office/officeart/2005/8/layout/orgChart1"/>
    <dgm:cxn modelId="{C385A93F-5FE5-1C44-B517-E5D30652681B}" type="presParOf" srcId="{04861C07-736E-AB46-BC7A-5067C758FF50}" destId="{C7386378-20E0-BD4C-8E88-9CC59DB4F903}" srcOrd="3" destOrd="0" presId="urn:microsoft.com/office/officeart/2005/8/layout/orgChart1"/>
    <dgm:cxn modelId="{8BCFC210-A2F6-4C4E-87B2-CE2F4053CFF4}" type="presParOf" srcId="{C7386378-20E0-BD4C-8E88-9CC59DB4F903}" destId="{41EC67D2-CE05-1C4F-9AD2-62E16814F469}" srcOrd="0" destOrd="0" presId="urn:microsoft.com/office/officeart/2005/8/layout/orgChart1"/>
    <dgm:cxn modelId="{C863E229-B79F-8246-ABE0-19D01FC4D59D}" type="presParOf" srcId="{41EC67D2-CE05-1C4F-9AD2-62E16814F469}" destId="{E1E301A2-C682-6942-AD24-C330BD3E72F7}" srcOrd="0" destOrd="0" presId="urn:microsoft.com/office/officeart/2005/8/layout/orgChart1"/>
    <dgm:cxn modelId="{F4096E1E-43F8-AE4D-B7AA-9B7FFB3FE501}" type="presParOf" srcId="{41EC67D2-CE05-1C4F-9AD2-62E16814F469}" destId="{A3B04B10-6733-EC48-9C77-12B709413340}" srcOrd="1" destOrd="0" presId="urn:microsoft.com/office/officeart/2005/8/layout/orgChart1"/>
    <dgm:cxn modelId="{1B1B949A-0473-CE4E-8936-E8E7F60D02DE}" type="presParOf" srcId="{C7386378-20E0-BD4C-8E88-9CC59DB4F903}" destId="{E7FD6D4B-121E-5241-AF24-3863F92BCD00}" srcOrd="1" destOrd="0" presId="urn:microsoft.com/office/officeart/2005/8/layout/orgChart1"/>
    <dgm:cxn modelId="{37F7F334-3AD1-D64E-BE9F-3BA2B7ADDB11}" type="presParOf" srcId="{C7386378-20E0-BD4C-8E88-9CC59DB4F903}" destId="{3E770486-14AB-6E48-81AA-4E3E2F176C3A}" srcOrd="2" destOrd="0" presId="urn:microsoft.com/office/officeart/2005/8/layout/orgChart1"/>
    <dgm:cxn modelId="{D1F8ED9A-19CC-544B-890D-ECEB99E13F41}" type="presParOf" srcId="{04861C07-736E-AB46-BC7A-5067C758FF50}" destId="{E1C17FD1-7FEA-1745-AA23-3F10E49EB681}" srcOrd="4" destOrd="0" presId="urn:microsoft.com/office/officeart/2005/8/layout/orgChart1"/>
    <dgm:cxn modelId="{124722F4-D022-5342-B011-EEEAB9188243}" type="presParOf" srcId="{04861C07-736E-AB46-BC7A-5067C758FF50}" destId="{DA10702E-129A-B345-816E-E1805E21A03C}" srcOrd="5" destOrd="0" presId="urn:microsoft.com/office/officeart/2005/8/layout/orgChart1"/>
    <dgm:cxn modelId="{960A770E-0526-644B-9E47-92F434D063EF}" type="presParOf" srcId="{DA10702E-129A-B345-816E-E1805E21A03C}" destId="{2F2C572D-32B0-4148-9C9A-78BF57E70A91}" srcOrd="0" destOrd="0" presId="urn:microsoft.com/office/officeart/2005/8/layout/orgChart1"/>
    <dgm:cxn modelId="{7206342E-ABA2-2F47-8A70-E8D50116925E}" type="presParOf" srcId="{2F2C572D-32B0-4148-9C9A-78BF57E70A91}" destId="{B040F289-820C-B249-96CC-EAE3B716173E}" srcOrd="0" destOrd="0" presId="urn:microsoft.com/office/officeart/2005/8/layout/orgChart1"/>
    <dgm:cxn modelId="{53E105FC-B029-4040-B75D-F6A04C6C48B7}" type="presParOf" srcId="{2F2C572D-32B0-4148-9C9A-78BF57E70A91}" destId="{32B93E35-4921-DB4A-AD6A-5C87DE9BC16B}" srcOrd="1" destOrd="0" presId="urn:microsoft.com/office/officeart/2005/8/layout/orgChart1"/>
    <dgm:cxn modelId="{7BD91904-0BA2-C04F-9A6C-D54605CD71B3}" type="presParOf" srcId="{DA10702E-129A-B345-816E-E1805E21A03C}" destId="{FD849625-26B2-FA4C-885F-7803B992137B}" srcOrd="1" destOrd="0" presId="urn:microsoft.com/office/officeart/2005/8/layout/orgChart1"/>
    <dgm:cxn modelId="{486FBBA8-F77D-7D4B-9DF9-FB1E6F0A4257}" type="presParOf" srcId="{DA10702E-129A-B345-816E-E1805E21A03C}" destId="{EF0BCED5-4636-3F44-A2AB-CF2D76ECAED6}" srcOrd="2" destOrd="0" presId="urn:microsoft.com/office/officeart/2005/8/layout/orgChart1"/>
    <dgm:cxn modelId="{CBFE85FA-F1AD-924D-B81F-C640545CE90B}" type="presParOf" srcId="{04861C07-736E-AB46-BC7A-5067C758FF50}" destId="{21D44D38-DC97-4F47-A7C0-AFB501C5BC37}" srcOrd="6" destOrd="0" presId="urn:microsoft.com/office/officeart/2005/8/layout/orgChart1"/>
    <dgm:cxn modelId="{B10192FE-6CB2-0945-A914-359EDFD47531}" type="presParOf" srcId="{04861C07-736E-AB46-BC7A-5067C758FF50}" destId="{EB3D1406-1C02-C34B-9503-41756DE27E3D}" srcOrd="7" destOrd="0" presId="urn:microsoft.com/office/officeart/2005/8/layout/orgChart1"/>
    <dgm:cxn modelId="{883AAD8B-E089-FD49-BEA3-09CFD8C99403}" type="presParOf" srcId="{EB3D1406-1C02-C34B-9503-41756DE27E3D}" destId="{D9B4CE76-3064-8543-A339-C7C5A5650B43}" srcOrd="0" destOrd="0" presId="urn:microsoft.com/office/officeart/2005/8/layout/orgChart1"/>
    <dgm:cxn modelId="{F06CC16F-1336-654C-85C5-5D896F9F7BD8}" type="presParOf" srcId="{D9B4CE76-3064-8543-A339-C7C5A5650B43}" destId="{1C7D7F90-2353-7A4B-B4B2-4F98D8C2A65A}" srcOrd="0" destOrd="0" presId="urn:microsoft.com/office/officeart/2005/8/layout/orgChart1"/>
    <dgm:cxn modelId="{5E31FF23-4AFF-934B-B7CB-1CD6923AACF4}" type="presParOf" srcId="{D9B4CE76-3064-8543-A339-C7C5A5650B43}" destId="{191681E3-20EC-344D-9B80-BA6C3E706D4D}" srcOrd="1" destOrd="0" presId="urn:microsoft.com/office/officeart/2005/8/layout/orgChart1"/>
    <dgm:cxn modelId="{D856B7E7-CB0A-DE41-B201-6454414DA15D}" type="presParOf" srcId="{EB3D1406-1C02-C34B-9503-41756DE27E3D}" destId="{71E83A7C-8AF7-5345-B83A-684A42DE4E08}" srcOrd="1" destOrd="0" presId="urn:microsoft.com/office/officeart/2005/8/layout/orgChart1"/>
    <dgm:cxn modelId="{57CFFA4F-A289-2443-BDD8-3DC5B6076225}" type="presParOf" srcId="{EB3D1406-1C02-C34B-9503-41756DE27E3D}" destId="{C439778F-6D1C-4B43-B776-681BDADBF9B5}" srcOrd="2" destOrd="0" presId="urn:microsoft.com/office/officeart/2005/8/layout/orgChart1"/>
    <dgm:cxn modelId="{D280F684-FFE1-184A-BEEA-E4690E613B21}" type="presParOf" srcId="{0DBF6F6F-75DC-BB49-9F09-0C853E431376}" destId="{8AFEC1F8-DEAB-234F-B3E4-A908586F7531}" srcOrd="2" destOrd="0" presId="urn:microsoft.com/office/officeart/2005/8/layout/orgChart1"/>
    <dgm:cxn modelId="{67D3C238-582B-5A48-8CFC-B8862627AD8C}" type="presParOf" srcId="{388D79DE-0005-204E-AA80-C9FEAA2EB98D}" destId="{990C6BFE-7326-A14E-B958-8F3C4DFC869C}" srcOrd="2" destOrd="0" presId="urn:microsoft.com/office/officeart/2005/8/layout/orgChart1"/>
    <dgm:cxn modelId="{831819EB-7DF0-FD4B-8D80-6F75A2A020AC}" type="presParOf" srcId="{597077E8-FFAB-E347-8643-8F32E615B2ED}" destId="{D9766F02-DEE6-744E-8868-1A887F002E4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A44A28-00FC-D849-82B3-78CAD6D757ED}" type="doc">
      <dgm:prSet loTypeId="urn:microsoft.com/office/officeart/2005/8/layout/orgChart1" loCatId="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8B1622C-0713-DA4A-9E93-E2941411C3E7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2400" b="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BF168F04-874A-5742-ACB3-EAC893860CEF}" type="par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8BE56A-DE5E-6341-B1BB-94A2BF0B1EB5}" type="sib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09731DA-5A63-B64F-A4F8-2203C86F94DA}">
      <dgm:prSet phldrT="[Text]" custT="1"/>
      <dgm:spPr>
        <a:solidFill>
          <a:schemeClr val="bg1"/>
        </a:solidFill>
        <a:ln w="57150" cmpd="sng">
          <a:noFill/>
        </a:ln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D3A775E1-A20C-F946-A9B2-3865A382B159}" type="parTrans" cxnId="{C814A696-A47A-C340-9E87-59BE7537155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FEF991-796C-9047-B680-1EEA7289E1E6}" type="sibTrans" cxnId="{C814A696-A47A-C340-9E87-59BE7537155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2D7B84F-950C-5E47-A392-19BBFFD70AD5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5473D3A-D0C4-144C-A07C-9E2F2B97A00D}" type="parTrans" cxnId="{0BFF8AC8-990C-F64E-B757-EB9D7A542AE1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B4E0CD2-FEE3-1847-8B4B-24ED4E06635C}" type="sibTrans" cxnId="{0BFF8AC8-990C-F64E-B757-EB9D7A542AE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EE1FD1B-1651-6B40-94D6-45D387B329D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18DDCF83-2960-6548-B382-B3FEB9C1A807}" type="parTrans" cxnId="{E070E30C-A37F-764B-BDD7-798A75B414A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5D16B70-284A-3F4C-B2CE-92E14218FEA0}" type="sibTrans" cxnId="{E070E30C-A37F-764B-BDD7-798A75B414A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9BB85B4-C4E5-DA4E-A4D2-55E4F19A559F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2443F4D6-6578-FA4A-BA1C-F49486884C06}" type="parTrans" cxnId="{C2DF456B-117E-6549-9E9D-13972A2AA61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0561AD1-C3A9-6447-B1D6-F20B816D47FF}" type="sibTrans" cxnId="{C2DF456B-117E-6549-9E9D-13972A2AA6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177B6CE-3705-2D4D-8C7A-4629F3CE1639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8B293FB-0233-7648-B035-F6F400FF280B}" type="parTrans" cxnId="{03DCD68B-1A99-4042-B0EB-F62F4E470AE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AAAD526-0621-4341-BF3C-AD3EDCE4B4AE}" type="sibTrans" cxnId="{03DCD68B-1A99-4042-B0EB-F62F4E470AE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FD8529-4983-3749-BE9E-66F86844F4EA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6E0A006-ECC5-B041-BA9D-4141E8DE5018}" type="parTrans" cxnId="{73D83259-E42E-244E-AEA8-44F8BD4495B6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88CED18-9655-5E4B-8AF5-A03C52D1D7DC}" type="sibTrans" cxnId="{73D83259-E42E-244E-AEA8-44F8BD4495B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B53EB0E-FBFE-DC45-854B-8DDEBCD3D5CE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540B4BD3-FF41-4B43-BDBD-8FA1CF794C40}" type="parTrans" cxnId="{23854163-C4C2-9D47-974A-A4699531849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CE13332-51B7-E64F-B2D0-B1E177747E7B}" type="sibTrans" cxnId="{23854163-C4C2-9D47-974A-A4699531849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3140EBD-EB6D-024E-A40F-77B5E5915C0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CFC2739-3F91-4843-AC3C-EE1C11083842}" type="parTrans" cxnId="{B8B3AF0B-523E-7647-B341-30FF8F4C5B5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EAAE172-4B13-ED48-8E76-DD721A8257D8}" type="sibTrans" cxnId="{B8B3AF0B-523E-7647-B341-30FF8F4C5B5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0E1D6687-AEFA-EC4E-BDA1-CDECEC6D1FA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A8929A22-9B9C-0147-B09B-BD933B843F14}" type="parTrans" cxnId="{45D58A65-F7D1-4C4A-866D-C345483A336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1D649D5-539A-0F48-9840-ED8D501475DD}" type="sibTrans" cxnId="{45D58A65-F7D1-4C4A-866D-C345483A336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A67E5AC-410B-6748-8893-C83F223E33D5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754A073-C4FB-FA41-9F36-172B2AEED7EF}" type="parTrans" cxnId="{9300003D-140D-184B-B1D4-9A4E67774D15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50F34BA-6550-3B4D-8AEA-63F72E30E71F}" type="sibTrans" cxnId="{9300003D-140D-184B-B1D4-9A4E67774D15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6756689-44DE-7243-ADA9-00FDC14DDD6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1F517A58-FD2E-2147-A580-B72F39E05002}" type="parTrans" cxnId="{63062177-4338-F54E-8E0D-1BAD8AF86458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2D431ED-786F-834A-AA4E-2D0066406472}" type="sibTrans" cxnId="{63062177-4338-F54E-8E0D-1BAD8AF86458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64AD6A8-3CFD-4C49-A259-1C5234DF1C2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E266E0D7-9943-F94A-8284-4F58A44BE86C}" type="parTrans" cxnId="{561B64D3-0859-424E-8137-F5CFEC1F50D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BEC3F78-1885-1541-A263-8D14B6564FD1}" type="sibTrans" cxnId="{561B64D3-0859-424E-8137-F5CFEC1F50D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B723EC7-19AF-1249-82D5-3308CED8964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2D95F39-9183-944A-A97E-44305F3FFAAB}" type="parTrans" cxnId="{9DFDC3EB-EAF2-2848-984E-7AC759088A6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EEB2FD7-D635-974F-A83E-6F403CB9EA0F}" type="sibTrans" cxnId="{9DFDC3EB-EAF2-2848-984E-7AC759088A6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23B985E-72E4-3742-8371-0ED912F5435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299AB070-C648-8946-9879-C285508DBC67}" type="parTrans" cxnId="{35C7FB40-0565-264C-B267-701D5EBD2B8C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7E6F3C3-4DB8-C24D-9424-EA6C825E449C}" type="sibTrans" cxnId="{35C7FB40-0565-264C-B267-701D5EBD2B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D3999D2-4071-844C-BD31-D3633E14080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D4D00F36-3669-8447-8825-334C0B04DDC6}" type="parTrans" cxnId="{B15446CF-703A-5A4E-9B1E-5A40F2B22D4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CBF22FA-FA36-424B-93E9-E06E2BB4A2A0}" type="sibTrans" cxnId="{B15446CF-703A-5A4E-9B1E-5A40F2B22D4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78F00FF-2420-2049-A20C-D1B394DACAB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054E37A0-8C9A-2C4F-85E1-BAD7DD8F9194}" type="parTrans" cxnId="{E333A701-CA9A-BC40-BF4C-C867EE19C9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0F20D5-D8A3-334C-A02A-F6CCF464A120}" type="sibTrans" cxnId="{E333A701-CA9A-BC40-BF4C-C867EE19C9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E4837A5-1288-CA4F-A355-C15910B9CAEC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7C3BA1C-5643-3541-A55A-970F6F3AA625}" type="parTrans" cxnId="{4E2156D4-755B-DA4F-B51E-68313D6FBF1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976A346-7647-AA48-A1A4-3FF3C05CB4D8}" type="sibTrans" cxnId="{4E2156D4-755B-DA4F-B51E-68313D6FBF1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B9CC991-B474-E246-AA96-725124156A00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CE4EFC27-37E2-E04B-B1B7-E51B87BA723F}" type="parTrans" cxnId="{EA236E28-7786-544D-9927-931B7FF68B2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EC41C062-337D-3442-9DAD-42F776A49215}" type="sibTrans" cxnId="{EA236E28-7786-544D-9927-931B7FF68B2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B5BA8E1-7194-BD49-9745-DC6103EB0EA4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104A1396-35B6-0D43-B495-C5619AD69BDA}" type="parTrans" cxnId="{3DA76539-C817-6D4D-8759-160ED8ED2CE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20FC8E2-B49E-E74A-BD7F-6A20F9151050}" type="sibTrans" cxnId="{3DA76539-C817-6D4D-8759-160ED8ED2CE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802059A-3BDF-E24A-9307-316CBA2AD31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EA88211-FFE5-9641-8FA2-B22442569D28}" type="parTrans" cxnId="{715B8BBC-8448-2A48-90D8-12B6C90D69FA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BED4B1C-F8AC-6A40-B3D0-87550A6F9A6B}" type="sibTrans" cxnId="{715B8BBC-8448-2A48-90D8-12B6C90D69FA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7C73BBB-A6B2-D44C-A4FB-AC652E4E7A6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27E79A1-2938-1C44-8475-53EDC7EA6FF9}" type="parTrans" cxnId="{A046C195-DD16-0046-9B82-7C8737379D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3D6C192-D3D5-FB40-8A9A-1E8D4B75F0F8}" type="sibTrans" cxnId="{A046C195-DD16-0046-9B82-7C8737379D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2B92638-461F-1B48-9D1D-4D1750226A9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49C3843-C54B-E149-A7E4-2B8C04D8106A}" type="parTrans" cxnId="{1064854C-231F-484C-918F-9F60E2784A1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4DC7520F-196F-734E-9EF6-C418111C6929}" type="sibTrans" cxnId="{1064854C-231F-484C-918F-9F60E2784A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74EC464-2ED9-C549-9810-3C2B3A8F618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5C21276-B0FC-DE4C-A21E-7F53DAC83178}" type="parTrans" cxnId="{17DCCC67-DB7C-694A-AA35-15A764875A5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9B612F5-D510-B84B-B577-6D23A825E0AA}" type="sibTrans" cxnId="{17DCCC67-DB7C-694A-AA35-15A764875A5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6085D16-8018-E845-98A5-13C752C45647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27FAA6E-98C4-2842-A254-6074CC354767}" type="parTrans" cxnId="{45E962BB-BADC-EF46-A2DD-7AF626B19BF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3AF43B6-4792-E746-BFE5-5FD9E7895BBE}" type="sibTrans" cxnId="{45E962BB-BADC-EF46-A2DD-7AF626B19BF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21BE4AA-C86E-9144-8E2E-73BCB48FAF7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EEE2D9E1-CD28-8D4E-B10C-16404671D1E9}" type="parTrans" cxnId="{B0F255BC-475C-8947-B21B-2253428EB8DB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3280EFE-E2E1-FB4B-9DB1-EE09A5C8B347}" type="sibTrans" cxnId="{B0F255BC-475C-8947-B21B-2253428EB8DB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FC33CF9-0F4F-6C4D-BC4C-9AAEB7D3132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7FAB619-5C62-924A-89F7-BE5FF620D583}" type="parTrans" cxnId="{10444ACB-921C-6D4A-B986-2CBC72D69F1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C233D41-91C4-F745-A368-B015D73BDFDE}" type="sibTrans" cxnId="{10444ACB-921C-6D4A-B986-2CBC72D69F1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04BF9B6-FD7F-3C4C-ABF5-82315C02638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FE0EC017-F7B0-2147-A59A-11A809766B75}" type="parTrans" cxnId="{A33A49D2-801D-A044-8273-2AD5D22DC99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C5031C-F020-2747-9E63-F927C822C962}" type="sibTrans" cxnId="{A33A49D2-801D-A044-8273-2AD5D22DC99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BF6CBA-8DA6-D343-B287-7763E273FAB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1C66720-0D09-424A-8B25-7D62A0C54900}" type="parTrans" cxnId="{FDC37874-AE68-D545-8265-EF3B420A9E4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71BFC20-9C6E-ED47-97AF-F18E167551A6}" type="sibTrans" cxnId="{FDC37874-AE68-D545-8265-EF3B420A9E4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E734915-E2B1-654A-A71C-E1CC74C2621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D739C50-D673-C24F-8ACD-7B5F65EF15BE}" type="parTrans" cxnId="{D2EBC9CF-30A1-5540-9BC5-FE42B26DB6F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07BCA8E-2E61-0B47-A4BB-9EAE1CF679BF}" type="sibTrans" cxnId="{D2EBC9CF-30A1-5540-9BC5-FE42B26DB6F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D5E4F05B-7130-C74E-AAD7-376906FF5F66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gm:t>
    </dgm:pt>
    <dgm:pt modelId="{67B00F82-CF9E-6F40-A33D-4181435E89E7}" type="parTrans" cxnId="{54E91042-BBBD-6C46-8C5B-CC12DD6EC61F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3D2221-89A3-FC42-A113-9AEA21EC7062}" type="sibTrans" cxnId="{54E91042-BBBD-6C46-8C5B-CC12DD6EC61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312AA80-5365-7B4A-B8EA-5F83CA24D59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gm:t>
    </dgm:pt>
    <dgm:pt modelId="{EC6FE477-9399-A044-A2CB-E98D50182307}" type="parTrans" cxnId="{EE1D3EBF-DB67-6C4D-AC96-DB7D793412E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6D9E95-16B4-9B42-9437-49E168CD220D}" type="sibTrans" cxnId="{EE1D3EBF-DB67-6C4D-AC96-DB7D793412E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C0652D9-3EC3-5F49-A0CF-A03A8EED64A6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gm:t>
    </dgm:pt>
    <dgm:pt modelId="{C26857B4-A37C-6741-B5FD-09F04DA2ED2A}" type="parTrans" cxnId="{079C41CD-00C0-8049-B151-1BBE2D021C8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2517F0C-0474-654A-9133-9AF9C0CB3642}" type="sibTrans" cxnId="{079C41CD-00C0-8049-B151-1BBE2D021C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18C4141-50B7-C34C-BC33-6B73111B203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gm:t>
    </dgm:pt>
    <dgm:pt modelId="{30208C91-FC88-6241-9479-2A15F316D4BF}" type="parTrans" cxnId="{9A895360-3473-9549-9C50-2AE66C1E8ED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D325FF4-6966-6343-BD4A-F1BDE3377001}" type="sibTrans" cxnId="{9A895360-3473-9549-9C50-2AE66C1E8ED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D999B70-5DD8-9043-80D8-396EEA872E8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gm:t>
    </dgm:pt>
    <dgm:pt modelId="{25C220CD-1F08-5142-8285-743F7FFB1717}" type="parTrans" cxnId="{B465BA7B-871E-2347-8CCF-166206734561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A93CE75-7DEE-D641-A295-128004793E0C}" type="sibTrans" cxnId="{B465BA7B-871E-2347-8CCF-16620673456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ADF6D11-C2F5-FD4D-B804-2004D4B39E5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gm:t>
    </dgm:pt>
    <dgm:pt modelId="{E5E98303-118A-8B42-A63E-6506016F315A}" type="parTrans" cxnId="{05DB7A20-C75B-CC4D-A1F3-AD303BF4F13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CFA6F1B-96C8-5942-8086-1FB7E51FD289}" type="sibTrans" cxnId="{05DB7A20-C75B-CC4D-A1F3-AD303BF4F13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A52393D-F39E-8F45-B32B-5C85699AAF9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gm:t>
    </dgm:pt>
    <dgm:pt modelId="{3CE2265B-E6A5-A04D-A572-580C1683351D}" type="parTrans" cxnId="{3EDD2C3C-737C-E648-8184-F7B1446E664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2628E3-B405-1D4D-A598-66EF95ABF12D}" type="sibTrans" cxnId="{3EDD2C3C-737C-E648-8184-F7B1446E664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BD9800C-D699-E141-A778-A9B228A8372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gm:t>
    </dgm:pt>
    <dgm:pt modelId="{96AE9039-0BFB-134E-B8DA-3D83D9F4AAD9}" type="parTrans" cxnId="{E05EA2BB-81D4-0D46-A127-EE119124CF6F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CF636F06-EB15-E24E-AF54-A45ECD228C8B}" type="sibTrans" cxnId="{E05EA2BB-81D4-0D46-A127-EE119124CF6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AD9BD8-EAF7-4948-AEAB-4B93B8F5E3CE}" type="pres">
      <dgm:prSet presAssocID="{BAA44A28-00FC-D849-82B3-78CAD6D757E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97077E8-FFAB-E347-8643-8F32E615B2ED}" type="pres">
      <dgm:prSet presAssocID="{08B1622C-0713-DA4A-9E93-E2941411C3E7}" presName="hierRoot1" presStyleCnt="0">
        <dgm:presLayoutVars>
          <dgm:hierBranch val="init"/>
        </dgm:presLayoutVars>
      </dgm:prSet>
      <dgm:spPr/>
    </dgm:pt>
    <dgm:pt modelId="{8C3955BD-5127-DB4D-8612-CF9058AB299D}" type="pres">
      <dgm:prSet presAssocID="{08B1622C-0713-DA4A-9E93-E2941411C3E7}" presName="rootComposite1" presStyleCnt="0"/>
      <dgm:spPr/>
    </dgm:pt>
    <dgm:pt modelId="{7AB96F66-678F-D044-9D5B-B4B62EFF5348}" type="pres">
      <dgm:prSet presAssocID="{08B1622C-0713-DA4A-9E93-E2941411C3E7}" presName="rootText1" presStyleLbl="node0" presStyleIdx="0" presStyleCnt="1" custScaleX="210876" custLinFactNeighborX="178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4925EB-A99A-2F44-86CF-F3FED74D5D98}" type="pres">
      <dgm:prSet presAssocID="{08B1622C-0713-DA4A-9E93-E2941411C3E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878A005-2C2F-0F46-9C8F-060DAD329D78}" type="pres">
      <dgm:prSet presAssocID="{08B1622C-0713-DA4A-9E93-E2941411C3E7}" presName="hierChild2" presStyleCnt="0"/>
      <dgm:spPr/>
    </dgm:pt>
    <dgm:pt modelId="{B873E63E-502F-814C-ABA7-B1F39B751089}" type="pres">
      <dgm:prSet presAssocID="{D3A775E1-A20C-F946-A9B2-3865A382B159}" presName="Name37" presStyleLbl="parChTrans1D2" presStyleIdx="0" presStyleCnt="3"/>
      <dgm:spPr/>
      <dgm:t>
        <a:bodyPr/>
        <a:lstStyle/>
        <a:p>
          <a:endParaRPr lang="en-US"/>
        </a:p>
      </dgm:t>
    </dgm:pt>
    <dgm:pt modelId="{4CE704B4-5C3A-AF48-81F1-279C8EF5F723}" type="pres">
      <dgm:prSet presAssocID="{909731DA-5A63-B64F-A4F8-2203C86F94DA}" presName="hierRoot2" presStyleCnt="0">
        <dgm:presLayoutVars>
          <dgm:hierBranch val="init"/>
        </dgm:presLayoutVars>
      </dgm:prSet>
      <dgm:spPr/>
    </dgm:pt>
    <dgm:pt modelId="{153359DF-63A6-8841-A688-C7F5FF1B2204}" type="pres">
      <dgm:prSet presAssocID="{909731DA-5A63-B64F-A4F8-2203C86F94DA}" presName="rootComposite" presStyleCnt="0"/>
      <dgm:spPr/>
    </dgm:pt>
    <dgm:pt modelId="{8B705978-4650-EF4A-8336-13700F303B79}" type="pres">
      <dgm:prSet presAssocID="{909731DA-5A63-B64F-A4F8-2203C86F94DA}" presName="rootText" presStyleLbl="node2" presStyleIdx="0" presStyleCnt="3" custScaleX="128721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6462A1-FB46-104D-BB91-ABFD3689C67B}" type="pres">
      <dgm:prSet presAssocID="{909731DA-5A63-B64F-A4F8-2203C86F94DA}" presName="rootConnector" presStyleLbl="node2" presStyleIdx="0" presStyleCnt="3"/>
      <dgm:spPr/>
      <dgm:t>
        <a:bodyPr/>
        <a:lstStyle/>
        <a:p>
          <a:endParaRPr lang="en-US"/>
        </a:p>
      </dgm:t>
    </dgm:pt>
    <dgm:pt modelId="{1223F7E7-2217-6D42-A6BF-D534BC37D07A}" type="pres">
      <dgm:prSet presAssocID="{909731DA-5A63-B64F-A4F8-2203C86F94DA}" presName="hierChild4" presStyleCnt="0"/>
      <dgm:spPr/>
    </dgm:pt>
    <dgm:pt modelId="{2BDC61EA-CE37-314F-AC2A-0D6690557CB0}" type="pres">
      <dgm:prSet presAssocID="{2443F4D6-6578-FA4A-BA1C-F49486884C06}" presName="Name37" presStyleLbl="parChTrans1D3" presStyleIdx="0" presStyleCnt="7"/>
      <dgm:spPr/>
      <dgm:t>
        <a:bodyPr/>
        <a:lstStyle/>
        <a:p>
          <a:endParaRPr lang="en-US"/>
        </a:p>
      </dgm:t>
    </dgm:pt>
    <dgm:pt modelId="{8EC66E20-3AA6-3346-A74C-D8A561E4B99E}" type="pres">
      <dgm:prSet presAssocID="{99BB85B4-C4E5-DA4E-A4D2-55E4F19A559F}" presName="hierRoot2" presStyleCnt="0">
        <dgm:presLayoutVars>
          <dgm:hierBranch val="init"/>
        </dgm:presLayoutVars>
      </dgm:prSet>
      <dgm:spPr/>
    </dgm:pt>
    <dgm:pt modelId="{83911E6B-D9D3-B34F-81D5-A848A1086D26}" type="pres">
      <dgm:prSet presAssocID="{99BB85B4-C4E5-DA4E-A4D2-55E4F19A559F}" presName="rootComposite" presStyleCnt="0"/>
      <dgm:spPr/>
    </dgm:pt>
    <dgm:pt modelId="{7856D2F4-7567-1D40-9619-7060402A9355}" type="pres">
      <dgm:prSet presAssocID="{99BB85B4-C4E5-DA4E-A4D2-55E4F19A559F}" presName="rootText" presStyleLbl="node3" presStyleIdx="0" presStyleCnt="7" custScaleX="77538" custScaleY="121729" custLinFactNeighborX="-9116" custLinFactNeighborY="782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F30FD3-4B77-5943-831B-2A48E91AC4AC}" type="pres">
      <dgm:prSet presAssocID="{99BB85B4-C4E5-DA4E-A4D2-55E4F19A559F}" presName="rootConnector" presStyleLbl="node3" presStyleIdx="0" presStyleCnt="7"/>
      <dgm:spPr/>
      <dgm:t>
        <a:bodyPr/>
        <a:lstStyle/>
        <a:p>
          <a:endParaRPr lang="en-US"/>
        </a:p>
      </dgm:t>
    </dgm:pt>
    <dgm:pt modelId="{0A85B098-D64C-D84A-BAB8-C08FCC6ABACA}" type="pres">
      <dgm:prSet presAssocID="{99BB85B4-C4E5-DA4E-A4D2-55E4F19A559F}" presName="hierChild4" presStyleCnt="0"/>
      <dgm:spPr/>
    </dgm:pt>
    <dgm:pt modelId="{1B61DC02-4F3D-3749-8C9A-0E47DC39D614}" type="pres">
      <dgm:prSet presAssocID="{540B4BD3-FF41-4B43-BDBD-8FA1CF794C40}" presName="Name37" presStyleLbl="parChTrans1D4" presStyleIdx="0" presStyleCnt="27"/>
      <dgm:spPr/>
      <dgm:t>
        <a:bodyPr/>
        <a:lstStyle/>
        <a:p>
          <a:endParaRPr lang="en-US"/>
        </a:p>
      </dgm:t>
    </dgm:pt>
    <dgm:pt modelId="{14038112-19E9-FA45-8B91-43CE6609F1B6}" type="pres">
      <dgm:prSet presAssocID="{2B53EB0E-FBFE-DC45-854B-8DDEBCD3D5CE}" presName="hierRoot2" presStyleCnt="0">
        <dgm:presLayoutVars>
          <dgm:hierBranch val="init"/>
        </dgm:presLayoutVars>
      </dgm:prSet>
      <dgm:spPr/>
    </dgm:pt>
    <dgm:pt modelId="{7C00FFD9-F546-8244-8473-7E6327BB9814}" type="pres">
      <dgm:prSet presAssocID="{2B53EB0E-FBFE-DC45-854B-8DDEBCD3D5CE}" presName="rootComposite" presStyleCnt="0"/>
      <dgm:spPr/>
    </dgm:pt>
    <dgm:pt modelId="{01ED003D-490C-144E-9249-EF3DDF0526B0}" type="pres">
      <dgm:prSet presAssocID="{2B53EB0E-FBFE-DC45-854B-8DDEBCD3D5CE}" presName="rootText" presStyleLbl="node4" presStyleIdx="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5AF3E0-4746-654D-A5F2-34F132C6CA34}" type="pres">
      <dgm:prSet presAssocID="{2B53EB0E-FBFE-DC45-854B-8DDEBCD3D5CE}" presName="rootConnector" presStyleLbl="node4" presStyleIdx="0" presStyleCnt="27"/>
      <dgm:spPr/>
      <dgm:t>
        <a:bodyPr/>
        <a:lstStyle/>
        <a:p>
          <a:endParaRPr lang="en-US"/>
        </a:p>
      </dgm:t>
    </dgm:pt>
    <dgm:pt modelId="{C219BE33-7EC1-A147-ABE0-4A5B697680B1}" type="pres">
      <dgm:prSet presAssocID="{2B53EB0E-FBFE-DC45-854B-8DDEBCD3D5CE}" presName="hierChild4" presStyleCnt="0"/>
      <dgm:spPr/>
    </dgm:pt>
    <dgm:pt modelId="{ED7F90CE-56F4-F548-8E88-60AAC82E76C5}" type="pres">
      <dgm:prSet presAssocID="{2B53EB0E-FBFE-DC45-854B-8DDEBCD3D5CE}" presName="hierChild5" presStyleCnt="0"/>
      <dgm:spPr/>
    </dgm:pt>
    <dgm:pt modelId="{217CDE67-DDF3-DD44-99D4-559AFC8C4227}" type="pres">
      <dgm:prSet presAssocID="{DCFC2739-3F91-4843-AC3C-EE1C11083842}" presName="Name37" presStyleLbl="parChTrans1D4" presStyleIdx="1" presStyleCnt="27"/>
      <dgm:spPr/>
      <dgm:t>
        <a:bodyPr/>
        <a:lstStyle/>
        <a:p>
          <a:endParaRPr lang="en-US"/>
        </a:p>
      </dgm:t>
    </dgm:pt>
    <dgm:pt modelId="{FAF4AEEC-1ECD-384D-850D-AF68F26F8D07}" type="pres">
      <dgm:prSet presAssocID="{23140EBD-EB6D-024E-A40F-77B5E5915C0D}" presName="hierRoot2" presStyleCnt="0">
        <dgm:presLayoutVars>
          <dgm:hierBranch val="init"/>
        </dgm:presLayoutVars>
      </dgm:prSet>
      <dgm:spPr/>
    </dgm:pt>
    <dgm:pt modelId="{2E1A4A26-3707-D54E-9F93-FEC870A9C5E8}" type="pres">
      <dgm:prSet presAssocID="{23140EBD-EB6D-024E-A40F-77B5E5915C0D}" presName="rootComposite" presStyleCnt="0"/>
      <dgm:spPr/>
    </dgm:pt>
    <dgm:pt modelId="{0BBD6B96-3C44-5E4F-B961-0BD7B8AD06E8}" type="pres">
      <dgm:prSet presAssocID="{23140EBD-EB6D-024E-A40F-77B5E5915C0D}" presName="rootText" presStyleLbl="node4" presStyleIdx="1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E1F367-8C1D-B84B-80C7-8E5C52C6C65D}" type="pres">
      <dgm:prSet presAssocID="{23140EBD-EB6D-024E-A40F-77B5E5915C0D}" presName="rootConnector" presStyleLbl="node4" presStyleIdx="1" presStyleCnt="27"/>
      <dgm:spPr/>
      <dgm:t>
        <a:bodyPr/>
        <a:lstStyle/>
        <a:p>
          <a:endParaRPr lang="en-US"/>
        </a:p>
      </dgm:t>
    </dgm:pt>
    <dgm:pt modelId="{F6B3A539-13D1-3446-925E-56EDC98634A2}" type="pres">
      <dgm:prSet presAssocID="{23140EBD-EB6D-024E-A40F-77B5E5915C0D}" presName="hierChild4" presStyleCnt="0"/>
      <dgm:spPr/>
    </dgm:pt>
    <dgm:pt modelId="{3BD5F170-DFA2-5A40-8714-F59B9CC81858}" type="pres">
      <dgm:prSet presAssocID="{23140EBD-EB6D-024E-A40F-77B5E5915C0D}" presName="hierChild5" presStyleCnt="0"/>
      <dgm:spPr/>
    </dgm:pt>
    <dgm:pt modelId="{C3AF599F-2015-4F45-AEAB-5835F676E732}" type="pres">
      <dgm:prSet presAssocID="{A8929A22-9B9C-0147-B09B-BD933B843F14}" presName="Name37" presStyleLbl="parChTrans1D4" presStyleIdx="2" presStyleCnt="27"/>
      <dgm:spPr/>
      <dgm:t>
        <a:bodyPr/>
        <a:lstStyle/>
        <a:p>
          <a:endParaRPr lang="en-US"/>
        </a:p>
      </dgm:t>
    </dgm:pt>
    <dgm:pt modelId="{DE4CB0D1-8A01-B248-A7CB-75422300F507}" type="pres">
      <dgm:prSet presAssocID="{0E1D6687-AEFA-EC4E-BDA1-CDECEC6D1FAA}" presName="hierRoot2" presStyleCnt="0">
        <dgm:presLayoutVars>
          <dgm:hierBranch val="init"/>
        </dgm:presLayoutVars>
      </dgm:prSet>
      <dgm:spPr/>
    </dgm:pt>
    <dgm:pt modelId="{E623151D-EDB0-FD4A-842B-87D33F7AF4E9}" type="pres">
      <dgm:prSet presAssocID="{0E1D6687-AEFA-EC4E-BDA1-CDECEC6D1FAA}" presName="rootComposite" presStyleCnt="0"/>
      <dgm:spPr/>
    </dgm:pt>
    <dgm:pt modelId="{E9D9E596-19D2-E643-B3C6-50F14DE7717A}" type="pres">
      <dgm:prSet presAssocID="{0E1D6687-AEFA-EC4E-BDA1-CDECEC6D1FAA}" presName="rootText" presStyleLbl="node4" presStyleIdx="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283C50-1CA9-9D4C-83BD-46FB84C447CF}" type="pres">
      <dgm:prSet presAssocID="{0E1D6687-AEFA-EC4E-BDA1-CDECEC6D1FAA}" presName="rootConnector" presStyleLbl="node4" presStyleIdx="2" presStyleCnt="27"/>
      <dgm:spPr/>
      <dgm:t>
        <a:bodyPr/>
        <a:lstStyle/>
        <a:p>
          <a:endParaRPr lang="en-US"/>
        </a:p>
      </dgm:t>
    </dgm:pt>
    <dgm:pt modelId="{4A70DFA7-588F-CF4A-8B74-F1B71C99740A}" type="pres">
      <dgm:prSet presAssocID="{0E1D6687-AEFA-EC4E-BDA1-CDECEC6D1FAA}" presName="hierChild4" presStyleCnt="0"/>
      <dgm:spPr/>
    </dgm:pt>
    <dgm:pt modelId="{53E084D9-8FDF-B14C-AD70-39CAE5E3A570}" type="pres">
      <dgm:prSet presAssocID="{0E1D6687-AEFA-EC4E-BDA1-CDECEC6D1FAA}" presName="hierChild5" presStyleCnt="0"/>
      <dgm:spPr/>
    </dgm:pt>
    <dgm:pt modelId="{34D0AC6F-7796-DB40-BADD-6DC51ED8F4AE}" type="pres">
      <dgm:prSet presAssocID="{2754A073-C4FB-FA41-9F36-172B2AEED7EF}" presName="Name37" presStyleLbl="parChTrans1D4" presStyleIdx="3" presStyleCnt="27"/>
      <dgm:spPr/>
      <dgm:t>
        <a:bodyPr/>
        <a:lstStyle/>
        <a:p>
          <a:endParaRPr lang="en-US"/>
        </a:p>
      </dgm:t>
    </dgm:pt>
    <dgm:pt modelId="{3DCBF842-CFBD-0E43-8872-2DF85E3AA2DA}" type="pres">
      <dgm:prSet presAssocID="{1A67E5AC-410B-6748-8893-C83F223E33D5}" presName="hierRoot2" presStyleCnt="0">
        <dgm:presLayoutVars>
          <dgm:hierBranch val="init"/>
        </dgm:presLayoutVars>
      </dgm:prSet>
      <dgm:spPr/>
    </dgm:pt>
    <dgm:pt modelId="{B88F08A2-4B2A-0C4B-B95E-FA315CEFA8A2}" type="pres">
      <dgm:prSet presAssocID="{1A67E5AC-410B-6748-8893-C83F223E33D5}" presName="rootComposite" presStyleCnt="0"/>
      <dgm:spPr/>
    </dgm:pt>
    <dgm:pt modelId="{BADDF87E-A942-C94D-BC10-22C0C954C913}" type="pres">
      <dgm:prSet presAssocID="{1A67E5AC-410B-6748-8893-C83F223E33D5}" presName="rootText" presStyleLbl="node4" presStyleIdx="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AD3BE2-1333-B64B-9999-3E02E040CF1A}" type="pres">
      <dgm:prSet presAssocID="{1A67E5AC-410B-6748-8893-C83F223E33D5}" presName="rootConnector" presStyleLbl="node4" presStyleIdx="3" presStyleCnt="27"/>
      <dgm:spPr/>
      <dgm:t>
        <a:bodyPr/>
        <a:lstStyle/>
        <a:p>
          <a:endParaRPr lang="en-US"/>
        </a:p>
      </dgm:t>
    </dgm:pt>
    <dgm:pt modelId="{AC4FE21A-33AF-DA4A-86E4-E15954053434}" type="pres">
      <dgm:prSet presAssocID="{1A67E5AC-410B-6748-8893-C83F223E33D5}" presName="hierChild4" presStyleCnt="0"/>
      <dgm:spPr/>
    </dgm:pt>
    <dgm:pt modelId="{3220A422-46B4-3644-94ED-95619E076AD0}" type="pres">
      <dgm:prSet presAssocID="{1A67E5AC-410B-6748-8893-C83F223E33D5}" presName="hierChild5" presStyleCnt="0"/>
      <dgm:spPr/>
    </dgm:pt>
    <dgm:pt modelId="{9DF13DC0-38C6-EC40-9EDC-882BB33E5E0F}" type="pres">
      <dgm:prSet presAssocID="{99BB85B4-C4E5-DA4E-A4D2-55E4F19A559F}" presName="hierChild5" presStyleCnt="0"/>
      <dgm:spPr/>
    </dgm:pt>
    <dgm:pt modelId="{2AFE2C4E-57E5-FF4D-9033-EE5427087509}" type="pres">
      <dgm:prSet presAssocID="{98B293FB-0233-7648-B035-F6F400FF280B}" presName="Name37" presStyleLbl="parChTrans1D3" presStyleIdx="1" presStyleCnt="7"/>
      <dgm:spPr/>
      <dgm:t>
        <a:bodyPr/>
        <a:lstStyle/>
        <a:p>
          <a:endParaRPr lang="en-US"/>
        </a:p>
      </dgm:t>
    </dgm:pt>
    <dgm:pt modelId="{0F729D98-F3E5-7248-9976-1DA3A968B810}" type="pres">
      <dgm:prSet presAssocID="{A177B6CE-3705-2D4D-8C7A-4629F3CE1639}" presName="hierRoot2" presStyleCnt="0">
        <dgm:presLayoutVars>
          <dgm:hierBranch val="init"/>
        </dgm:presLayoutVars>
      </dgm:prSet>
      <dgm:spPr/>
    </dgm:pt>
    <dgm:pt modelId="{2ACE2B04-3E95-EC48-86C1-3AC0327F9DC4}" type="pres">
      <dgm:prSet presAssocID="{A177B6CE-3705-2D4D-8C7A-4629F3CE1639}" presName="rootComposite" presStyleCnt="0"/>
      <dgm:spPr/>
    </dgm:pt>
    <dgm:pt modelId="{A297DB52-B38F-1A4C-B510-59C16FEBCA17}" type="pres">
      <dgm:prSet presAssocID="{A177B6CE-3705-2D4D-8C7A-4629F3CE1639}" presName="rootText" presStyleLbl="node3" presStyleIdx="1" presStyleCnt="7" custScaleX="65633" custScaleY="121729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8901A2-154C-CB4F-B6E5-9D454079A3EB}" type="pres">
      <dgm:prSet presAssocID="{A177B6CE-3705-2D4D-8C7A-4629F3CE1639}" presName="rootConnector" presStyleLbl="node3" presStyleIdx="1" presStyleCnt="7"/>
      <dgm:spPr/>
      <dgm:t>
        <a:bodyPr/>
        <a:lstStyle/>
        <a:p>
          <a:endParaRPr lang="en-US"/>
        </a:p>
      </dgm:t>
    </dgm:pt>
    <dgm:pt modelId="{FDC949FD-9B1D-204D-9AA8-3C84A35362B4}" type="pres">
      <dgm:prSet presAssocID="{A177B6CE-3705-2D4D-8C7A-4629F3CE1639}" presName="hierChild4" presStyleCnt="0"/>
      <dgm:spPr/>
    </dgm:pt>
    <dgm:pt modelId="{D0AA59AB-AAF1-E047-83BA-C8DE68219EBD}" type="pres">
      <dgm:prSet presAssocID="{1F517A58-FD2E-2147-A580-B72F39E05002}" presName="Name37" presStyleLbl="parChTrans1D4" presStyleIdx="4" presStyleCnt="27"/>
      <dgm:spPr/>
      <dgm:t>
        <a:bodyPr/>
        <a:lstStyle/>
        <a:p>
          <a:endParaRPr lang="en-US"/>
        </a:p>
      </dgm:t>
    </dgm:pt>
    <dgm:pt modelId="{46A9FF11-3BAA-D04B-8A5A-4EB89AA3E115}" type="pres">
      <dgm:prSet presAssocID="{76756689-44DE-7243-ADA9-00FDC14DDD62}" presName="hierRoot2" presStyleCnt="0">
        <dgm:presLayoutVars>
          <dgm:hierBranch val="init"/>
        </dgm:presLayoutVars>
      </dgm:prSet>
      <dgm:spPr/>
    </dgm:pt>
    <dgm:pt modelId="{9EC4DE8B-6BA0-8744-A878-797E1972D75A}" type="pres">
      <dgm:prSet presAssocID="{76756689-44DE-7243-ADA9-00FDC14DDD62}" presName="rootComposite" presStyleCnt="0"/>
      <dgm:spPr/>
    </dgm:pt>
    <dgm:pt modelId="{B11F8395-2A41-AE4F-ACC9-13AC74F55E62}" type="pres">
      <dgm:prSet presAssocID="{76756689-44DE-7243-ADA9-00FDC14DDD62}" presName="rootText" presStyleLbl="node4" presStyleIdx="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0D6F74-F74D-FB48-AF22-E4C848E57DC6}" type="pres">
      <dgm:prSet presAssocID="{76756689-44DE-7243-ADA9-00FDC14DDD62}" presName="rootConnector" presStyleLbl="node4" presStyleIdx="4" presStyleCnt="27"/>
      <dgm:spPr/>
      <dgm:t>
        <a:bodyPr/>
        <a:lstStyle/>
        <a:p>
          <a:endParaRPr lang="en-US"/>
        </a:p>
      </dgm:t>
    </dgm:pt>
    <dgm:pt modelId="{36CB00B9-3CA6-DE40-BB51-CD9DD4F5FE3A}" type="pres">
      <dgm:prSet presAssocID="{76756689-44DE-7243-ADA9-00FDC14DDD62}" presName="hierChild4" presStyleCnt="0"/>
      <dgm:spPr/>
    </dgm:pt>
    <dgm:pt modelId="{3FFFCFC9-3B95-7945-AF3D-FBC75AD4B5AD}" type="pres">
      <dgm:prSet presAssocID="{76756689-44DE-7243-ADA9-00FDC14DDD62}" presName="hierChild5" presStyleCnt="0"/>
      <dgm:spPr/>
    </dgm:pt>
    <dgm:pt modelId="{8137981B-2BBE-3348-9421-EF865825A35B}" type="pres">
      <dgm:prSet presAssocID="{E266E0D7-9943-F94A-8284-4F58A44BE86C}" presName="Name37" presStyleLbl="parChTrans1D4" presStyleIdx="5" presStyleCnt="27"/>
      <dgm:spPr/>
      <dgm:t>
        <a:bodyPr/>
        <a:lstStyle/>
        <a:p>
          <a:endParaRPr lang="en-US"/>
        </a:p>
      </dgm:t>
    </dgm:pt>
    <dgm:pt modelId="{817CCDA8-22A1-D249-BA5B-C24E1E6E9278}" type="pres">
      <dgm:prSet presAssocID="{964AD6A8-3CFD-4C49-A259-1C5234DF1C21}" presName="hierRoot2" presStyleCnt="0">
        <dgm:presLayoutVars>
          <dgm:hierBranch val="init"/>
        </dgm:presLayoutVars>
      </dgm:prSet>
      <dgm:spPr/>
    </dgm:pt>
    <dgm:pt modelId="{8765DCBB-6CBC-C943-92A3-347AD0D4E2BC}" type="pres">
      <dgm:prSet presAssocID="{964AD6A8-3CFD-4C49-A259-1C5234DF1C21}" presName="rootComposite" presStyleCnt="0"/>
      <dgm:spPr/>
    </dgm:pt>
    <dgm:pt modelId="{EEE24EF8-69BD-234D-9E88-741173F0378C}" type="pres">
      <dgm:prSet presAssocID="{964AD6A8-3CFD-4C49-A259-1C5234DF1C21}" presName="rootText" presStyleLbl="node4" presStyleIdx="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8859BE-3663-FC4F-BD34-BAC61E580102}" type="pres">
      <dgm:prSet presAssocID="{964AD6A8-3CFD-4C49-A259-1C5234DF1C21}" presName="rootConnector" presStyleLbl="node4" presStyleIdx="5" presStyleCnt="27"/>
      <dgm:spPr/>
      <dgm:t>
        <a:bodyPr/>
        <a:lstStyle/>
        <a:p>
          <a:endParaRPr lang="en-US"/>
        </a:p>
      </dgm:t>
    </dgm:pt>
    <dgm:pt modelId="{AC74EEAC-1205-8843-BB87-F1D8342F8603}" type="pres">
      <dgm:prSet presAssocID="{964AD6A8-3CFD-4C49-A259-1C5234DF1C21}" presName="hierChild4" presStyleCnt="0"/>
      <dgm:spPr/>
    </dgm:pt>
    <dgm:pt modelId="{7BC04ECA-F00E-5940-9D67-86983C59F552}" type="pres">
      <dgm:prSet presAssocID="{964AD6A8-3CFD-4C49-A259-1C5234DF1C21}" presName="hierChild5" presStyleCnt="0"/>
      <dgm:spPr/>
    </dgm:pt>
    <dgm:pt modelId="{B98AA671-DF79-584D-8FB9-89274929BDA6}" type="pres">
      <dgm:prSet presAssocID="{32D95F39-9183-944A-A97E-44305F3FFAAB}" presName="Name37" presStyleLbl="parChTrans1D4" presStyleIdx="6" presStyleCnt="27"/>
      <dgm:spPr/>
      <dgm:t>
        <a:bodyPr/>
        <a:lstStyle/>
        <a:p>
          <a:endParaRPr lang="en-US"/>
        </a:p>
      </dgm:t>
    </dgm:pt>
    <dgm:pt modelId="{75B48C16-1AEA-7B4F-ADF3-1C6D812CAF13}" type="pres">
      <dgm:prSet presAssocID="{1B723EC7-19AF-1249-82D5-3308CED89644}" presName="hierRoot2" presStyleCnt="0">
        <dgm:presLayoutVars>
          <dgm:hierBranch val="init"/>
        </dgm:presLayoutVars>
      </dgm:prSet>
      <dgm:spPr/>
    </dgm:pt>
    <dgm:pt modelId="{45FE04C2-7D87-2E4A-B07E-7E9CFB3A1073}" type="pres">
      <dgm:prSet presAssocID="{1B723EC7-19AF-1249-82D5-3308CED89644}" presName="rootComposite" presStyleCnt="0"/>
      <dgm:spPr/>
    </dgm:pt>
    <dgm:pt modelId="{6CFD024A-6E3E-C74F-A1E4-DAA3E3350F49}" type="pres">
      <dgm:prSet presAssocID="{1B723EC7-19AF-1249-82D5-3308CED89644}" presName="rootText" presStyleLbl="node4" presStyleIdx="6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FC87F0-73D5-C145-9F17-D0A85E25EF9E}" type="pres">
      <dgm:prSet presAssocID="{1B723EC7-19AF-1249-82D5-3308CED89644}" presName="rootConnector" presStyleLbl="node4" presStyleIdx="6" presStyleCnt="27"/>
      <dgm:spPr/>
      <dgm:t>
        <a:bodyPr/>
        <a:lstStyle/>
        <a:p>
          <a:endParaRPr lang="en-US"/>
        </a:p>
      </dgm:t>
    </dgm:pt>
    <dgm:pt modelId="{0380EF67-AD18-284B-98FE-5EB1055131EE}" type="pres">
      <dgm:prSet presAssocID="{1B723EC7-19AF-1249-82D5-3308CED89644}" presName="hierChild4" presStyleCnt="0"/>
      <dgm:spPr/>
    </dgm:pt>
    <dgm:pt modelId="{C0B5036A-1B97-9849-BE04-C7A180CCA23B}" type="pres">
      <dgm:prSet presAssocID="{1B723EC7-19AF-1249-82D5-3308CED89644}" presName="hierChild5" presStyleCnt="0"/>
      <dgm:spPr/>
    </dgm:pt>
    <dgm:pt modelId="{61B46704-BB2A-0940-9B1B-A52C4E94C5D1}" type="pres">
      <dgm:prSet presAssocID="{A177B6CE-3705-2D4D-8C7A-4629F3CE1639}" presName="hierChild5" presStyleCnt="0"/>
      <dgm:spPr/>
    </dgm:pt>
    <dgm:pt modelId="{2E4A5106-F59E-6A4E-BEA5-F4F616E19F07}" type="pres">
      <dgm:prSet presAssocID="{96E0A006-ECC5-B041-BA9D-4141E8DE5018}" presName="Name37" presStyleLbl="parChTrans1D3" presStyleIdx="2" presStyleCnt="7"/>
      <dgm:spPr/>
      <dgm:t>
        <a:bodyPr/>
        <a:lstStyle/>
        <a:p>
          <a:endParaRPr lang="en-US"/>
        </a:p>
      </dgm:t>
    </dgm:pt>
    <dgm:pt modelId="{689032B7-6088-8F4E-ADD0-1BC5FB9A65AB}" type="pres">
      <dgm:prSet presAssocID="{83FD8529-4983-3749-BE9E-66F86844F4EA}" presName="hierRoot2" presStyleCnt="0">
        <dgm:presLayoutVars>
          <dgm:hierBranch val="init"/>
        </dgm:presLayoutVars>
      </dgm:prSet>
      <dgm:spPr/>
    </dgm:pt>
    <dgm:pt modelId="{FF895EF6-7ACF-BE48-B8A2-F80E90761538}" type="pres">
      <dgm:prSet presAssocID="{83FD8529-4983-3749-BE9E-66F86844F4EA}" presName="rootComposite" presStyleCnt="0"/>
      <dgm:spPr/>
    </dgm:pt>
    <dgm:pt modelId="{4E77185A-7B38-F948-BB21-9415B1033AAB}" type="pres">
      <dgm:prSet presAssocID="{83FD8529-4983-3749-BE9E-66F86844F4EA}" presName="rootText" presStyleLbl="node3" presStyleIdx="2" presStyleCnt="7" custScaleX="78923" custScaleY="121633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57021E-FC3D-DE4F-82E5-DFABB26624BD}" type="pres">
      <dgm:prSet presAssocID="{83FD8529-4983-3749-BE9E-66F86844F4EA}" presName="rootConnector" presStyleLbl="node3" presStyleIdx="2" presStyleCnt="7"/>
      <dgm:spPr/>
      <dgm:t>
        <a:bodyPr/>
        <a:lstStyle/>
        <a:p>
          <a:endParaRPr lang="en-US"/>
        </a:p>
      </dgm:t>
    </dgm:pt>
    <dgm:pt modelId="{4ACB735D-F9E2-3043-A764-359FA8C89D31}" type="pres">
      <dgm:prSet presAssocID="{83FD8529-4983-3749-BE9E-66F86844F4EA}" presName="hierChild4" presStyleCnt="0"/>
      <dgm:spPr/>
    </dgm:pt>
    <dgm:pt modelId="{121D6F2C-4540-414A-8A9C-F673B686A182}" type="pres">
      <dgm:prSet presAssocID="{299AB070-C648-8946-9879-C285508DBC67}" presName="Name37" presStyleLbl="parChTrans1D4" presStyleIdx="7" presStyleCnt="27"/>
      <dgm:spPr/>
      <dgm:t>
        <a:bodyPr/>
        <a:lstStyle/>
        <a:p>
          <a:endParaRPr lang="en-US"/>
        </a:p>
      </dgm:t>
    </dgm:pt>
    <dgm:pt modelId="{87F6E021-A735-7544-99ED-FACE4CD73B09}" type="pres">
      <dgm:prSet presAssocID="{A23B985E-72E4-3742-8371-0ED912F5435B}" presName="hierRoot2" presStyleCnt="0">
        <dgm:presLayoutVars>
          <dgm:hierBranch val="init"/>
        </dgm:presLayoutVars>
      </dgm:prSet>
      <dgm:spPr/>
    </dgm:pt>
    <dgm:pt modelId="{16FE59DF-EDBE-B149-839B-023AAC4A1FAC}" type="pres">
      <dgm:prSet presAssocID="{A23B985E-72E4-3742-8371-0ED912F5435B}" presName="rootComposite" presStyleCnt="0"/>
      <dgm:spPr/>
    </dgm:pt>
    <dgm:pt modelId="{5EC7B4BC-D6E0-494E-8F9F-6D6D134D7C5F}" type="pres">
      <dgm:prSet presAssocID="{A23B985E-72E4-3742-8371-0ED912F5435B}" presName="rootText" presStyleLbl="node4" presStyleIdx="7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9FFD3F-780D-C84A-BBD4-6EC4155AE11F}" type="pres">
      <dgm:prSet presAssocID="{A23B985E-72E4-3742-8371-0ED912F5435B}" presName="rootConnector" presStyleLbl="node4" presStyleIdx="7" presStyleCnt="27"/>
      <dgm:spPr/>
      <dgm:t>
        <a:bodyPr/>
        <a:lstStyle/>
        <a:p>
          <a:endParaRPr lang="en-US"/>
        </a:p>
      </dgm:t>
    </dgm:pt>
    <dgm:pt modelId="{00DE8427-67AC-DB44-B1D8-8FCAE0F9EED0}" type="pres">
      <dgm:prSet presAssocID="{A23B985E-72E4-3742-8371-0ED912F5435B}" presName="hierChild4" presStyleCnt="0"/>
      <dgm:spPr/>
    </dgm:pt>
    <dgm:pt modelId="{92D50532-929A-CF4D-8AFE-E6A3D3DDECC4}" type="pres">
      <dgm:prSet presAssocID="{A23B985E-72E4-3742-8371-0ED912F5435B}" presName="hierChild5" presStyleCnt="0"/>
      <dgm:spPr/>
    </dgm:pt>
    <dgm:pt modelId="{B6DBBC47-0F37-9B4C-9838-FF7C950C6175}" type="pres">
      <dgm:prSet presAssocID="{D4D00F36-3669-8447-8825-334C0B04DDC6}" presName="Name37" presStyleLbl="parChTrans1D4" presStyleIdx="8" presStyleCnt="27"/>
      <dgm:spPr/>
      <dgm:t>
        <a:bodyPr/>
        <a:lstStyle/>
        <a:p>
          <a:endParaRPr lang="en-US"/>
        </a:p>
      </dgm:t>
    </dgm:pt>
    <dgm:pt modelId="{E2484D30-5040-DF4B-8CCB-73729881AE9C}" type="pres">
      <dgm:prSet presAssocID="{ED3999D2-4071-844C-BD31-D3633E14080F}" presName="hierRoot2" presStyleCnt="0">
        <dgm:presLayoutVars>
          <dgm:hierBranch val="init"/>
        </dgm:presLayoutVars>
      </dgm:prSet>
      <dgm:spPr/>
    </dgm:pt>
    <dgm:pt modelId="{2358A1D1-3B55-6B44-8B60-8690BCCB9BAE}" type="pres">
      <dgm:prSet presAssocID="{ED3999D2-4071-844C-BD31-D3633E14080F}" presName="rootComposite" presStyleCnt="0"/>
      <dgm:spPr/>
    </dgm:pt>
    <dgm:pt modelId="{94FB6558-1362-3744-8078-68B40D37F8FD}" type="pres">
      <dgm:prSet presAssocID="{ED3999D2-4071-844C-BD31-D3633E14080F}" presName="rootText" presStyleLbl="node4" presStyleIdx="8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41F3E7-9EE9-614C-BD08-07D1FD363FB8}" type="pres">
      <dgm:prSet presAssocID="{ED3999D2-4071-844C-BD31-D3633E14080F}" presName="rootConnector" presStyleLbl="node4" presStyleIdx="8" presStyleCnt="27"/>
      <dgm:spPr/>
      <dgm:t>
        <a:bodyPr/>
        <a:lstStyle/>
        <a:p>
          <a:endParaRPr lang="en-US"/>
        </a:p>
      </dgm:t>
    </dgm:pt>
    <dgm:pt modelId="{82C50219-6037-CD42-BCB9-52965AD87447}" type="pres">
      <dgm:prSet presAssocID="{ED3999D2-4071-844C-BD31-D3633E14080F}" presName="hierChild4" presStyleCnt="0"/>
      <dgm:spPr/>
    </dgm:pt>
    <dgm:pt modelId="{131429CD-5077-B943-9BF9-5A0037E258A0}" type="pres">
      <dgm:prSet presAssocID="{ED3999D2-4071-844C-BD31-D3633E14080F}" presName="hierChild5" presStyleCnt="0"/>
      <dgm:spPr/>
    </dgm:pt>
    <dgm:pt modelId="{B6AA00DA-87F1-C947-B054-57A994FA5909}" type="pres">
      <dgm:prSet presAssocID="{054E37A0-8C9A-2C4F-85E1-BAD7DD8F9194}" presName="Name37" presStyleLbl="parChTrans1D4" presStyleIdx="9" presStyleCnt="27"/>
      <dgm:spPr/>
      <dgm:t>
        <a:bodyPr/>
        <a:lstStyle/>
        <a:p>
          <a:endParaRPr lang="en-US"/>
        </a:p>
      </dgm:t>
    </dgm:pt>
    <dgm:pt modelId="{4DA6B3DD-0C40-714D-9F12-216CFC9E9019}" type="pres">
      <dgm:prSet presAssocID="{E78F00FF-2420-2049-A20C-D1B394DACAB2}" presName="hierRoot2" presStyleCnt="0">
        <dgm:presLayoutVars>
          <dgm:hierBranch val="init"/>
        </dgm:presLayoutVars>
      </dgm:prSet>
      <dgm:spPr/>
    </dgm:pt>
    <dgm:pt modelId="{525A433D-5127-0046-9D6F-B73C9DABD675}" type="pres">
      <dgm:prSet presAssocID="{E78F00FF-2420-2049-A20C-D1B394DACAB2}" presName="rootComposite" presStyleCnt="0"/>
      <dgm:spPr/>
    </dgm:pt>
    <dgm:pt modelId="{2068E678-8A86-334C-8AE9-8164A3B1AAE6}" type="pres">
      <dgm:prSet presAssocID="{E78F00FF-2420-2049-A20C-D1B394DACAB2}" presName="rootText" presStyleLbl="node4" presStyleIdx="9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9BCE17-7185-E747-B9D3-9C5A9539A20A}" type="pres">
      <dgm:prSet presAssocID="{E78F00FF-2420-2049-A20C-D1B394DACAB2}" presName="rootConnector" presStyleLbl="node4" presStyleIdx="9" presStyleCnt="27"/>
      <dgm:spPr/>
      <dgm:t>
        <a:bodyPr/>
        <a:lstStyle/>
        <a:p>
          <a:endParaRPr lang="en-US"/>
        </a:p>
      </dgm:t>
    </dgm:pt>
    <dgm:pt modelId="{61DE2079-BA58-8549-A620-9512FBAA1E0E}" type="pres">
      <dgm:prSet presAssocID="{E78F00FF-2420-2049-A20C-D1B394DACAB2}" presName="hierChild4" presStyleCnt="0"/>
      <dgm:spPr/>
    </dgm:pt>
    <dgm:pt modelId="{BBAF4D8B-B75F-124C-8038-021841868500}" type="pres">
      <dgm:prSet presAssocID="{E78F00FF-2420-2049-A20C-D1B394DACAB2}" presName="hierChild5" presStyleCnt="0"/>
      <dgm:spPr/>
    </dgm:pt>
    <dgm:pt modelId="{970FD025-C555-8048-9043-40D6313BB066}" type="pres">
      <dgm:prSet presAssocID="{83FD8529-4983-3749-BE9E-66F86844F4EA}" presName="hierChild5" presStyleCnt="0"/>
      <dgm:spPr/>
    </dgm:pt>
    <dgm:pt modelId="{51CC4483-827A-D94B-A4A1-D63AAE544D07}" type="pres">
      <dgm:prSet presAssocID="{909731DA-5A63-B64F-A4F8-2203C86F94DA}" presName="hierChild5" presStyleCnt="0"/>
      <dgm:spPr/>
    </dgm:pt>
    <dgm:pt modelId="{2986AF58-FB1F-EB4B-B656-EF2351FD44AB}" type="pres">
      <dgm:prSet presAssocID="{F5473D3A-D0C4-144C-A07C-9E2F2B97A00D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DB882CD-6598-9040-B85C-1A83D378084F}" type="pres">
      <dgm:prSet presAssocID="{42D7B84F-950C-5E47-A392-19BBFFD70AD5}" presName="hierRoot2" presStyleCnt="0">
        <dgm:presLayoutVars>
          <dgm:hierBranch val="init"/>
        </dgm:presLayoutVars>
      </dgm:prSet>
      <dgm:spPr/>
    </dgm:pt>
    <dgm:pt modelId="{0830F8F2-4809-BE40-9E59-0F52C72D51ED}" type="pres">
      <dgm:prSet presAssocID="{42D7B84F-950C-5E47-A392-19BBFFD70AD5}" presName="rootComposite" presStyleCnt="0"/>
      <dgm:spPr/>
    </dgm:pt>
    <dgm:pt modelId="{569AF1F6-360E-7940-B2C7-3C8E37CB1AF0}" type="pres">
      <dgm:prSet presAssocID="{42D7B84F-950C-5E47-A392-19BBFFD70AD5}" presName="rootText" presStyleLbl="node2" presStyleIdx="1" presStyleCnt="3" custScaleX="190696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E36E05-227E-184F-95CE-F1F0E4034460}" type="pres">
      <dgm:prSet presAssocID="{42D7B84F-950C-5E47-A392-19BBFFD70AD5}" presName="rootConnector" presStyleLbl="node2" presStyleIdx="1" presStyleCnt="3"/>
      <dgm:spPr/>
      <dgm:t>
        <a:bodyPr/>
        <a:lstStyle/>
        <a:p>
          <a:endParaRPr lang="en-US"/>
        </a:p>
      </dgm:t>
    </dgm:pt>
    <dgm:pt modelId="{171A6BCF-F99C-404B-949C-C2197C53C14F}" type="pres">
      <dgm:prSet presAssocID="{42D7B84F-950C-5E47-A392-19BBFFD70AD5}" presName="hierChild4" presStyleCnt="0"/>
      <dgm:spPr/>
    </dgm:pt>
    <dgm:pt modelId="{79258160-981A-604D-BCBD-AD267251A8FD}" type="pres">
      <dgm:prSet presAssocID="{F7C3BA1C-5643-3541-A55A-970F6F3AA625}" presName="Name37" presStyleLbl="parChTrans1D3" presStyleIdx="3" presStyleCnt="7"/>
      <dgm:spPr/>
      <dgm:t>
        <a:bodyPr/>
        <a:lstStyle/>
        <a:p>
          <a:endParaRPr lang="en-US"/>
        </a:p>
      </dgm:t>
    </dgm:pt>
    <dgm:pt modelId="{230C7593-294C-6F4C-AD54-23C670C58A7F}" type="pres">
      <dgm:prSet presAssocID="{CE4837A5-1288-CA4F-A355-C15910B9CAEC}" presName="hierRoot2" presStyleCnt="0">
        <dgm:presLayoutVars>
          <dgm:hierBranch val="init"/>
        </dgm:presLayoutVars>
      </dgm:prSet>
      <dgm:spPr/>
    </dgm:pt>
    <dgm:pt modelId="{27857492-8787-054D-9826-8F506FCC7252}" type="pres">
      <dgm:prSet presAssocID="{CE4837A5-1288-CA4F-A355-C15910B9CAEC}" presName="rootComposite" presStyleCnt="0"/>
      <dgm:spPr/>
    </dgm:pt>
    <dgm:pt modelId="{1C0E9EDA-D821-7641-815D-C21664E5036A}" type="pres">
      <dgm:prSet presAssocID="{CE4837A5-1288-CA4F-A355-C15910B9CAEC}" presName="rootText" presStyleLbl="node3" presStyleIdx="3" presStyleCnt="7" custScaleX="5982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8B904E-521A-3F4F-AD4E-5392E2A191DD}" type="pres">
      <dgm:prSet presAssocID="{CE4837A5-1288-CA4F-A355-C15910B9CAEC}" presName="rootConnector" presStyleLbl="node3" presStyleIdx="3" presStyleCnt="7"/>
      <dgm:spPr/>
      <dgm:t>
        <a:bodyPr/>
        <a:lstStyle/>
        <a:p>
          <a:endParaRPr lang="en-US"/>
        </a:p>
      </dgm:t>
    </dgm:pt>
    <dgm:pt modelId="{F78684D6-1172-9C49-92FC-E0B4D919DF1E}" type="pres">
      <dgm:prSet presAssocID="{CE4837A5-1288-CA4F-A355-C15910B9CAEC}" presName="hierChild4" presStyleCnt="0"/>
      <dgm:spPr/>
    </dgm:pt>
    <dgm:pt modelId="{FA7FDCB6-2F1C-4240-9B6F-CBEC65594017}" type="pres">
      <dgm:prSet presAssocID="{104A1396-35B6-0D43-B495-C5619AD69BDA}" presName="Name37" presStyleLbl="parChTrans1D4" presStyleIdx="10" presStyleCnt="27"/>
      <dgm:spPr/>
      <dgm:t>
        <a:bodyPr/>
        <a:lstStyle/>
        <a:p>
          <a:endParaRPr lang="en-US"/>
        </a:p>
      </dgm:t>
    </dgm:pt>
    <dgm:pt modelId="{BDE2031B-58E8-F84E-8E19-AAF491773280}" type="pres">
      <dgm:prSet presAssocID="{8B5BA8E1-7194-BD49-9745-DC6103EB0EA4}" presName="hierRoot2" presStyleCnt="0">
        <dgm:presLayoutVars>
          <dgm:hierBranch val="init"/>
        </dgm:presLayoutVars>
      </dgm:prSet>
      <dgm:spPr/>
    </dgm:pt>
    <dgm:pt modelId="{F5B72F2E-B5F0-8240-AF76-DA32AC7E82B8}" type="pres">
      <dgm:prSet presAssocID="{8B5BA8E1-7194-BD49-9745-DC6103EB0EA4}" presName="rootComposite" presStyleCnt="0"/>
      <dgm:spPr/>
    </dgm:pt>
    <dgm:pt modelId="{ADDE005C-690B-AC47-8EB3-13D5F7A2A727}" type="pres">
      <dgm:prSet presAssocID="{8B5BA8E1-7194-BD49-9745-DC6103EB0EA4}" presName="rootText" presStyleLbl="node4" presStyleIdx="1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57A966-86CC-CE45-98F3-4BDF656AE51C}" type="pres">
      <dgm:prSet presAssocID="{8B5BA8E1-7194-BD49-9745-DC6103EB0EA4}" presName="rootConnector" presStyleLbl="node4" presStyleIdx="10" presStyleCnt="27"/>
      <dgm:spPr/>
      <dgm:t>
        <a:bodyPr/>
        <a:lstStyle/>
        <a:p>
          <a:endParaRPr lang="en-US"/>
        </a:p>
      </dgm:t>
    </dgm:pt>
    <dgm:pt modelId="{BA9A8C62-A37D-CC48-AB94-F174F9207B9C}" type="pres">
      <dgm:prSet presAssocID="{8B5BA8E1-7194-BD49-9745-DC6103EB0EA4}" presName="hierChild4" presStyleCnt="0"/>
      <dgm:spPr/>
    </dgm:pt>
    <dgm:pt modelId="{BA3E85C4-F053-0548-BD7F-4883B25CB718}" type="pres">
      <dgm:prSet presAssocID="{8B5BA8E1-7194-BD49-9745-DC6103EB0EA4}" presName="hierChild5" presStyleCnt="0"/>
      <dgm:spPr/>
    </dgm:pt>
    <dgm:pt modelId="{6D83D77D-DE0C-3143-89D2-319421E808F1}" type="pres">
      <dgm:prSet presAssocID="{3EA88211-FFE5-9641-8FA2-B22442569D28}" presName="Name37" presStyleLbl="parChTrans1D4" presStyleIdx="11" presStyleCnt="27"/>
      <dgm:spPr/>
      <dgm:t>
        <a:bodyPr/>
        <a:lstStyle/>
        <a:p>
          <a:endParaRPr lang="en-US"/>
        </a:p>
      </dgm:t>
    </dgm:pt>
    <dgm:pt modelId="{E2417640-F68E-7E4E-A787-9862CA56C321}" type="pres">
      <dgm:prSet presAssocID="{8802059A-3BDF-E24A-9307-316CBA2AD31D}" presName="hierRoot2" presStyleCnt="0">
        <dgm:presLayoutVars>
          <dgm:hierBranch val="init"/>
        </dgm:presLayoutVars>
      </dgm:prSet>
      <dgm:spPr/>
    </dgm:pt>
    <dgm:pt modelId="{7C15166C-46E1-3F45-B06B-A8B64D56CA54}" type="pres">
      <dgm:prSet presAssocID="{8802059A-3BDF-E24A-9307-316CBA2AD31D}" presName="rootComposite" presStyleCnt="0"/>
      <dgm:spPr/>
    </dgm:pt>
    <dgm:pt modelId="{8DDBE8BA-4F62-CC42-ABF0-BA4CFC443D8A}" type="pres">
      <dgm:prSet presAssocID="{8802059A-3BDF-E24A-9307-316CBA2AD31D}" presName="rootText" presStyleLbl="node4" presStyleIdx="11" presStyleCnt="27" custLinFactNeighborY="577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019C2D-F4BF-A44C-AA8E-CB56AC32C6C5}" type="pres">
      <dgm:prSet presAssocID="{8802059A-3BDF-E24A-9307-316CBA2AD31D}" presName="rootConnector" presStyleLbl="node4" presStyleIdx="11" presStyleCnt="27"/>
      <dgm:spPr/>
      <dgm:t>
        <a:bodyPr/>
        <a:lstStyle/>
        <a:p>
          <a:endParaRPr lang="en-US"/>
        </a:p>
      </dgm:t>
    </dgm:pt>
    <dgm:pt modelId="{30929C74-14F6-BD4F-8C88-C155DD3780D3}" type="pres">
      <dgm:prSet presAssocID="{8802059A-3BDF-E24A-9307-316CBA2AD31D}" presName="hierChild4" presStyleCnt="0"/>
      <dgm:spPr/>
    </dgm:pt>
    <dgm:pt modelId="{36F96DE8-C62B-8947-8005-FFB244B56814}" type="pres">
      <dgm:prSet presAssocID="{8802059A-3BDF-E24A-9307-316CBA2AD31D}" presName="hierChild5" presStyleCnt="0"/>
      <dgm:spPr/>
    </dgm:pt>
    <dgm:pt modelId="{00DBF3F6-8378-7040-B677-97CF887D0EEB}" type="pres">
      <dgm:prSet presAssocID="{227E79A1-2938-1C44-8475-53EDC7EA6FF9}" presName="Name37" presStyleLbl="parChTrans1D4" presStyleIdx="12" presStyleCnt="27"/>
      <dgm:spPr/>
      <dgm:t>
        <a:bodyPr/>
        <a:lstStyle/>
        <a:p>
          <a:endParaRPr lang="en-US"/>
        </a:p>
      </dgm:t>
    </dgm:pt>
    <dgm:pt modelId="{FB78CC9D-F488-0447-A3DC-87DED8126292}" type="pres">
      <dgm:prSet presAssocID="{77C73BBB-A6B2-D44C-A4FB-AC652E4E7A6D}" presName="hierRoot2" presStyleCnt="0">
        <dgm:presLayoutVars>
          <dgm:hierBranch val="init"/>
        </dgm:presLayoutVars>
      </dgm:prSet>
      <dgm:spPr/>
    </dgm:pt>
    <dgm:pt modelId="{C7D9E77D-9834-0443-887C-059A2E9C38F3}" type="pres">
      <dgm:prSet presAssocID="{77C73BBB-A6B2-D44C-A4FB-AC652E4E7A6D}" presName="rootComposite" presStyleCnt="0"/>
      <dgm:spPr/>
    </dgm:pt>
    <dgm:pt modelId="{B30A765A-0A40-EF49-AC7D-950F94CFF2A3}" type="pres">
      <dgm:prSet presAssocID="{77C73BBB-A6B2-D44C-A4FB-AC652E4E7A6D}" presName="rootText" presStyleLbl="node4" presStyleIdx="12" presStyleCnt="27" custLinFactNeighborY="397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057973-13C0-4F48-ADCF-1FE2FE2B0330}" type="pres">
      <dgm:prSet presAssocID="{77C73BBB-A6B2-D44C-A4FB-AC652E4E7A6D}" presName="rootConnector" presStyleLbl="node4" presStyleIdx="12" presStyleCnt="27"/>
      <dgm:spPr/>
      <dgm:t>
        <a:bodyPr/>
        <a:lstStyle/>
        <a:p>
          <a:endParaRPr lang="en-US"/>
        </a:p>
      </dgm:t>
    </dgm:pt>
    <dgm:pt modelId="{996BA58F-5460-DB4E-B19A-EBB210983C85}" type="pres">
      <dgm:prSet presAssocID="{77C73BBB-A6B2-D44C-A4FB-AC652E4E7A6D}" presName="hierChild4" presStyleCnt="0"/>
      <dgm:spPr/>
    </dgm:pt>
    <dgm:pt modelId="{48358F93-53CA-F941-9241-B9139705E1D5}" type="pres">
      <dgm:prSet presAssocID="{77C73BBB-A6B2-D44C-A4FB-AC652E4E7A6D}" presName="hierChild5" presStyleCnt="0"/>
      <dgm:spPr/>
    </dgm:pt>
    <dgm:pt modelId="{CA3D7791-5764-AF42-8E05-5357F6ED5B9A}" type="pres">
      <dgm:prSet presAssocID="{D49C3843-C54B-E149-A7E4-2B8C04D8106A}" presName="Name37" presStyleLbl="parChTrans1D4" presStyleIdx="13" presStyleCnt="27"/>
      <dgm:spPr/>
      <dgm:t>
        <a:bodyPr/>
        <a:lstStyle/>
        <a:p>
          <a:endParaRPr lang="en-US"/>
        </a:p>
      </dgm:t>
    </dgm:pt>
    <dgm:pt modelId="{77FC96FD-A39A-A948-BBED-D5C88FB6062F}" type="pres">
      <dgm:prSet presAssocID="{22B92638-461F-1B48-9D1D-4D1750226A9D}" presName="hierRoot2" presStyleCnt="0">
        <dgm:presLayoutVars>
          <dgm:hierBranch val="init"/>
        </dgm:presLayoutVars>
      </dgm:prSet>
      <dgm:spPr/>
    </dgm:pt>
    <dgm:pt modelId="{2FB389FD-4014-434B-B9C1-609E303E74C9}" type="pres">
      <dgm:prSet presAssocID="{22B92638-461F-1B48-9D1D-4D1750226A9D}" presName="rootComposite" presStyleCnt="0"/>
      <dgm:spPr/>
    </dgm:pt>
    <dgm:pt modelId="{02159DB4-5DA7-FF4B-8521-59747A7EB837}" type="pres">
      <dgm:prSet presAssocID="{22B92638-461F-1B48-9D1D-4D1750226A9D}" presName="rootText" presStyleLbl="node4" presStyleIdx="13" presStyleCnt="27" custScaleX="123643" custScaleY="102045" custLinFactNeighborY="243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589613-5F02-AF46-9E51-E1FEB3D23911}" type="pres">
      <dgm:prSet presAssocID="{22B92638-461F-1B48-9D1D-4D1750226A9D}" presName="rootConnector" presStyleLbl="node4" presStyleIdx="13" presStyleCnt="27"/>
      <dgm:spPr/>
      <dgm:t>
        <a:bodyPr/>
        <a:lstStyle/>
        <a:p>
          <a:endParaRPr lang="en-US"/>
        </a:p>
      </dgm:t>
    </dgm:pt>
    <dgm:pt modelId="{901C0A92-2AB0-BA4F-A572-3ED28DEC5D7C}" type="pres">
      <dgm:prSet presAssocID="{22B92638-461F-1B48-9D1D-4D1750226A9D}" presName="hierChild4" presStyleCnt="0"/>
      <dgm:spPr/>
    </dgm:pt>
    <dgm:pt modelId="{376EE295-8EE2-694A-A386-060DC89ACE0A}" type="pres">
      <dgm:prSet presAssocID="{22B92638-461F-1B48-9D1D-4D1750226A9D}" presName="hierChild5" presStyleCnt="0"/>
      <dgm:spPr/>
    </dgm:pt>
    <dgm:pt modelId="{7C7D21B1-B8FE-9848-88D6-5FA439410C57}" type="pres">
      <dgm:prSet presAssocID="{25C21276-B0FC-DE4C-A21E-7F53DAC83178}" presName="Name37" presStyleLbl="parChTrans1D4" presStyleIdx="14" presStyleCnt="27"/>
      <dgm:spPr/>
      <dgm:t>
        <a:bodyPr/>
        <a:lstStyle/>
        <a:p>
          <a:endParaRPr lang="en-US"/>
        </a:p>
      </dgm:t>
    </dgm:pt>
    <dgm:pt modelId="{D8F274A5-784B-4D46-8F5A-800C731806EA}" type="pres">
      <dgm:prSet presAssocID="{B74EC464-2ED9-C549-9810-3C2B3A8F618F}" presName="hierRoot2" presStyleCnt="0">
        <dgm:presLayoutVars>
          <dgm:hierBranch val="init"/>
        </dgm:presLayoutVars>
      </dgm:prSet>
      <dgm:spPr/>
    </dgm:pt>
    <dgm:pt modelId="{8E229A7F-0CDA-9240-A012-8841BC431419}" type="pres">
      <dgm:prSet presAssocID="{B74EC464-2ED9-C549-9810-3C2B3A8F618F}" presName="rootComposite" presStyleCnt="0"/>
      <dgm:spPr/>
    </dgm:pt>
    <dgm:pt modelId="{F4DA113B-AE82-524E-AAC3-C664F32E99AC}" type="pres">
      <dgm:prSet presAssocID="{B74EC464-2ED9-C549-9810-3C2B3A8F618F}" presName="rootText" presStyleLbl="node4" presStyleIdx="14" presStyleCnt="27" custScaleX="135244" custLinFactNeighborY="89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5ACA0E-C639-354D-A2BF-69F007BA5FC7}" type="pres">
      <dgm:prSet presAssocID="{B74EC464-2ED9-C549-9810-3C2B3A8F618F}" presName="rootConnector" presStyleLbl="node4" presStyleIdx="14" presStyleCnt="27"/>
      <dgm:spPr/>
      <dgm:t>
        <a:bodyPr/>
        <a:lstStyle/>
        <a:p>
          <a:endParaRPr lang="en-US"/>
        </a:p>
      </dgm:t>
    </dgm:pt>
    <dgm:pt modelId="{15E1E0DA-CBFB-6C49-899C-C5689D66FCE3}" type="pres">
      <dgm:prSet presAssocID="{B74EC464-2ED9-C549-9810-3C2B3A8F618F}" presName="hierChild4" presStyleCnt="0"/>
      <dgm:spPr/>
    </dgm:pt>
    <dgm:pt modelId="{D5102F8C-CA2A-4444-8A7F-27D324CF6AA7}" type="pres">
      <dgm:prSet presAssocID="{B74EC464-2ED9-C549-9810-3C2B3A8F618F}" presName="hierChild5" presStyleCnt="0"/>
      <dgm:spPr/>
    </dgm:pt>
    <dgm:pt modelId="{62D08049-B390-B54D-B05D-1270BB511FD7}" type="pres">
      <dgm:prSet presAssocID="{EEE2D9E1-CD28-8D4E-B10C-16404671D1E9}" presName="Name37" presStyleLbl="parChTrans1D4" presStyleIdx="15" presStyleCnt="27"/>
      <dgm:spPr/>
      <dgm:t>
        <a:bodyPr/>
        <a:lstStyle/>
        <a:p>
          <a:endParaRPr lang="en-US"/>
        </a:p>
      </dgm:t>
    </dgm:pt>
    <dgm:pt modelId="{23060E8F-6A44-E94D-88DE-9AC1AC5C273B}" type="pres">
      <dgm:prSet presAssocID="{F21BE4AA-C86E-9144-8E2E-73BCB48FAF72}" presName="hierRoot2" presStyleCnt="0">
        <dgm:presLayoutVars>
          <dgm:hierBranch val="init"/>
        </dgm:presLayoutVars>
      </dgm:prSet>
      <dgm:spPr/>
    </dgm:pt>
    <dgm:pt modelId="{E3367819-B348-6D49-8518-0F572D342C22}" type="pres">
      <dgm:prSet presAssocID="{F21BE4AA-C86E-9144-8E2E-73BCB48FAF72}" presName="rootComposite" presStyleCnt="0"/>
      <dgm:spPr/>
    </dgm:pt>
    <dgm:pt modelId="{8F7791AF-B562-AF44-A5D3-9E0835F3B0A5}" type="pres">
      <dgm:prSet presAssocID="{F21BE4AA-C86E-9144-8E2E-73BCB48FAF72}" presName="rootText" presStyleLbl="node4" presStyleIdx="15" presStyleCnt="27" custScaleX="109448" custLinFactNeighborY="-39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BAA33A-041A-0E49-9085-497CAC2C6BBD}" type="pres">
      <dgm:prSet presAssocID="{F21BE4AA-C86E-9144-8E2E-73BCB48FAF72}" presName="rootConnector" presStyleLbl="node4" presStyleIdx="15" presStyleCnt="27"/>
      <dgm:spPr/>
      <dgm:t>
        <a:bodyPr/>
        <a:lstStyle/>
        <a:p>
          <a:endParaRPr lang="en-US"/>
        </a:p>
      </dgm:t>
    </dgm:pt>
    <dgm:pt modelId="{B2024E6C-783F-6147-81D9-3A8544E374B8}" type="pres">
      <dgm:prSet presAssocID="{F21BE4AA-C86E-9144-8E2E-73BCB48FAF72}" presName="hierChild4" presStyleCnt="0"/>
      <dgm:spPr/>
    </dgm:pt>
    <dgm:pt modelId="{5B00315B-1D53-B943-871A-E4FF40AB757A}" type="pres">
      <dgm:prSet presAssocID="{F21BE4AA-C86E-9144-8E2E-73BCB48FAF72}" presName="hierChild5" presStyleCnt="0"/>
      <dgm:spPr/>
    </dgm:pt>
    <dgm:pt modelId="{2F446BD0-06BD-A74E-9FAF-704EC511A951}" type="pres">
      <dgm:prSet presAssocID="{327FAA6E-98C4-2842-A254-6074CC354767}" presName="Name37" presStyleLbl="parChTrans1D4" presStyleIdx="16" presStyleCnt="27"/>
      <dgm:spPr/>
      <dgm:t>
        <a:bodyPr/>
        <a:lstStyle/>
        <a:p>
          <a:endParaRPr lang="en-US"/>
        </a:p>
      </dgm:t>
    </dgm:pt>
    <dgm:pt modelId="{B9F30589-94AA-3B42-981D-B0226CB60050}" type="pres">
      <dgm:prSet presAssocID="{A6085D16-8018-E845-98A5-13C752C45647}" presName="hierRoot2" presStyleCnt="0">
        <dgm:presLayoutVars>
          <dgm:hierBranch val="init"/>
        </dgm:presLayoutVars>
      </dgm:prSet>
      <dgm:spPr/>
    </dgm:pt>
    <dgm:pt modelId="{9376ED34-F6E4-6B4D-A844-D4CF426F3DC5}" type="pres">
      <dgm:prSet presAssocID="{A6085D16-8018-E845-98A5-13C752C45647}" presName="rootComposite" presStyleCnt="0"/>
      <dgm:spPr/>
    </dgm:pt>
    <dgm:pt modelId="{98DC9C42-DB1D-AE44-93B4-4B24A47B3DF0}" type="pres">
      <dgm:prSet presAssocID="{A6085D16-8018-E845-98A5-13C752C45647}" presName="rootText" presStyleLbl="node4" presStyleIdx="16" presStyleCnt="27" custScaleX="135896" custScaleY="99052" custLinFactNeighborY="-177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BC3E71-68A7-D242-A307-2505F071704E}" type="pres">
      <dgm:prSet presAssocID="{A6085D16-8018-E845-98A5-13C752C45647}" presName="rootConnector" presStyleLbl="node4" presStyleIdx="16" presStyleCnt="27"/>
      <dgm:spPr/>
      <dgm:t>
        <a:bodyPr/>
        <a:lstStyle/>
        <a:p>
          <a:endParaRPr lang="en-US"/>
        </a:p>
      </dgm:t>
    </dgm:pt>
    <dgm:pt modelId="{9419CD2A-3E2A-EE4E-B4D3-BD46CB60E156}" type="pres">
      <dgm:prSet presAssocID="{A6085D16-8018-E845-98A5-13C752C45647}" presName="hierChild4" presStyleCnt="0"/>
      <dgm:spPr/>
    </dgm:pt>
    <dgm:pt modelId="{E4758D81-6708-5649-85D9-AF71E31310CF}" type="pres">
      <dgm:prSet presAssocID="{A6085D16-8018-E845-98A5-13C752C45647}" presName="hierChild5" presStyleCnt="0"/>
      <dgm:spPr/>
    </dgm:pt>
    <dgm:pt modelId="{249B1D7B-0263-3943-A168-97417FE05CF4}" type="pres">
      <dgm:prSet presAssocID="{CE4837A5-1288-CA4F-A355-C15910B9CAEC}" presName="hierChild5" presStyleCnt="0"/>
      <dgm:spPr/>
    </dgm:pt>
    <dgm:pt modelId="{A5AD726F-19B8-D449-B4DD-FD540E87877E}" type="pres">
      <dgm:prSet presAssocID="{CE4EFC27-37E2-E04B-B1B7-E51B87BA723F}" presName="Name37" presStyleLbl="parChTrans1D3" presStyleIdx="4" presStyleCnt="7"/>
      <dgm:spPr/>
      <dgm:t>
        <a:bodyPr/>
        <a:lstStyle/>
        <a:p>
          <a:endParaRPr lang="en-US"/>
        </a:p>
      </dgm:t>
    </dgm:pt>
    <dgm:pt modelId="{8473126F-0B5F-AC44-9925-A91873DE87B0}" type="pres">
      <dgm:prSet presAssocID="{7B9CC991-B474-E246-AA96-725124156A00}" presName="hierRoot2" presStyleCnt="0">
        <dgm:presLayoutVars>
          <dgm:hierBranch val="init"/>
        </dgm:presLayoutVars>
      </dgm:prSet>
      <dgm:spPr/>
    </dgm:pt>
    <dgm:pt modelId="{20B0451C-C575-D245-B45C-014CF2602478}" type="pres">
      <dgm:prSet presAssocID="{7B9CC991-B474-E246-AA96-725124156A00}" presName="rootComposite" presStyleCnt="0"/>
      <dgm:spPr/>
    </dgm:pt>
    <dgm:pt modelId="{DF5BE6F6-97C6-FB46-AFC3-137F8AD55311}" type="pres">
      <dgm:prSet presAssocID="{7B9CC991-B474-E246-AA96-725124156A00}" presName="rootText" presStyleLbl="node3" presStyleIdx="4" presStyleCnt="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0A138D-C14C-B24D-B582-BA87C6463F52}" type="pres">
      <dgm:prSet presAssocID="{7B9CC991-B474-E246-AA96-725124156A00}" presName="rootConnector" presStyleLbl="node3" presStyleIdx="4" presStyleCnt="7"/>
      <dgm:spPr/>
      <dgm:t>
        <a:bodyPr/>
        <a:lstStyle/>
        <a:p>
          <a:endParaRPr lang="en-US"/>
        </a:p>
      </dgm:t>
    </dgm:pt>
    <dgm:pt modelId="{1B2A2FE5-0580-7B42-B363-E96410C20D4A}" type="pres">
      <dgm:prSet presAssocID="{7B9CC991-B474-E246-AA96-725124156A00}" presName="hierChild4" presStyleCnt="0"/>
      <dgm:spPr/>
    </dgm:pt>
    <dgm:pt modelId="{944E6723-A2A8-8145-A6FE-5572B3F0D9A7}" type="pres">
      <dgm:prSet presAssocID="{97FAB619-5C62-924A-89F7-BE5FF620D583}" presName="Name37" presStyleLbl="parChTrans1D4" presStyleIdx="17" presStyleCnt="27"/>
      <dgm:spPr/>
      <dgm:t>
        <a:bodyPr/>
        <a:lstStyle/>
        <a:p>
          <a:endParaRPr lang="en-US"/>
        </a:p>
      </dgm:t>
    </dgm:pt>
    <dgm:pt modelId="{77FEE0FD-63EE-804B-9627-2308A5BE498F}" type="pres">
      <dgm:prSet presAssocID="{BFC33CF9-0F4F-6C4D-BC4C-9AAEB7D3132A}" presName="hierRoot2" presStyleCnt="0">
        <dgm:presLayoutVars>
          <dgm:hierBranch val="init"/>
        </dgm:presLayoutVars>
      </dgm:prSet>
      <dgm:spPr/>
    </dgm:pt>
    <dgm:pt modelId="{707F9497-FD99-7749-8ED5-392D83618109}" type="pres">
      <dgm:prSet presAssocID="{BFC33CF9-0F4F-6C4D-BC4C-9AAEB7D3132A}" presName="rootComposite" presStyleCnt="0"/>
      <dgm:spPr/>
    </dgm:pt>
    <dgm:pt modelId="{9635E244-9DA3-A642-914C-F17CA1E2CF86}" type="pres">
      <dgm:prSet presAssocID="{BFC33CF9-0F4F-6C4D-BC4C-9AAEB7D3132A}" presName="rootText" presStyleLbl="node4" presStyleIdx="17" presStyleCnt="27" custScaleX="1166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1A91B7-A521-1C4D-90D9-F0B88D4ED099}" type="pres">
      <dgm:prSet presAssocID="{BFC33CF9-0F4F-6C4D-BC4C-9AAEB7D3132A}" presName="rootConnector" presStyleLbl="node4" presStyleIdx="17" presStyleCnt="27"/>
      <dgm:spPr/>
      <dgm:t>
        <a:bodyPr/>
        <a:lstStyle/>
        <a:p>
          <a:endParaRPr lang="en-US"/>
        </a:p>
      </dgm:t>
    </dgm:pt>
    <dgm:pt modelId="{B6A176AB-B610-844F-AAB5-151E45A61A57}" type="pres">
      <dgm:prSet presAssocID="{BFC33CF9-0F4F-6C4D-BC4C-9AAEB7D3132A}" presName="hierChild4" presStyleCnt="0"/>
      <dgm:spPr/>
    </dgm:pt>
    <dgm:pt modelId="{01DA23B3-2C2A-744C-BA97-8CFDEFC0AF9C}" type="pres">
      <dgm:prSet presAssocID="{BFC33CF9-0F4F-6C4D-BC4C-9AAEB7D3132A}" presName="hierChild5" presStyleCnt="0"/>
      <dgm:spPr/>
    </dgm:pt>
    <dgm:pt modelId="{4BC2581B-AA2C-8043-84C6-7E99EA2B3545}" type="pres">
      <dgm:prSet presAssocID="{FE0EC017-F7B0-2147-A59A-11A809766B75}" presName="Name37" presStyleLbl="parChTrans1D4" presStyleIdx="18" presStyleCnt="27"/>
      <dgm:spPr/>
      <dgm:t>
        <a:bodyPr/>
        <a:lstStyle/>
        <a:p>
          <a:endParaRPr lang="en-US"/>
        </a:p>
      </dgm:t>
    </dgm:pt>
    <dgm:pt modelId="{4A403E90-5F9C-804D-BB29-BB48A5357320}" type="pres">
      <dgm:prSet presAssocID="{104BF9B6-FD7F-3C4C-ABF5-82315C026383}" presName="hierRoot2" presStyleCnt="0">
        <dgm:presLayoutVars>
          <dgm:hierBranch val="init"/>
        </dgm:presLayoutVars>
      </dgm:prSet>
      <dgm:spPr/>
    </dgm:pt>
    <dgm:pt modelId="{674CF76B-FEA1-5040-8303-B7F3CB645D7C}" type="pres">
      <dgm:prSet presAssocID="{104BF9B6-FD7F-3C4C-ABF5-82315C026383}" presName="rootComposite" presStyleCnt="0"/>
      <dgm:spPr/>
    </dgm:pt>
    <dgm:pt modelId="{69CDC33E-93AD-CB42-8882-9651C1A1C8A4}" type="pres">
      <dgm:prSet presAssocID="{104BF9B6-FD7F-3C4C-ABF5-82315C026383}" presName="rootText" presStyleLbl="node4" presStyleIdx="18" presStyleCnt="27" custScaleX="11158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A4077-9152-C44F-BFDF-65B13FCB3DCC}" type="pres">
      <dgm:prSet presAssocID="{104BF9B6-FD7F-3C4C-ABF5-82315C026383}" presName="rootConnector" presStyleLbl="node4" presStyleIdx="18" presStyleCnt="27"/>
      <dgm:spPr/>
      <dgm:t>
        <a:bodyPr/>
        <a:lstStyle/>
        <a:p>
          <a:endParaRPr lang="en-US"/>
        </a:p>
      </dgm:t>
    </dgm:pt>
    <dgm:pt modelId="{71289901-7385-DC4F-A2BC-C5698ADABD5A}" type="pres">
      <dgm:prSet presAssocID="{104BF9B6-FD7F-3C4C-ABF5-82315C026383}" presName="hierChild4" presStyleCnt="0"/>
      <dgm:spPr/>
    </dgm:pt>
    <dgm:pt modelId="{DFCEE172-0625-6140-94B3-EEC9BF17653C}" type="pres">
      <dgm:prSet presAssocID="{104BF9B6-FD7F-3C4C-ABF5-82315C026383}" presName="hierChild5" presStyleCnt="0"/>
      <dgm:spPr/>
    </dgm:pt>
    <dgm:pt modelId="{E819C492-2A76-BA40-B0A2-68E7CE94D0F9}" type="pres">
      <dgm:prSet presAssocID="{31C66720-0D09-424A-8B25-7D62A0C54900}" presName="Name37" presStyleLbl="parChTrans1D4" presStyleIdx="19" presStyleCnt="27"/>
      <dgm:spPr/>
      <dgm:t>
        <a:bodyPr/>
        <a:lstStyle/>
        <a:p>
          <a:endParaRPr lang="en-US"/>
        </a:p>
      </dgm:t>
    </dgm:pt>
    <dgm:pt modelId="{7EE2CD4A-C565-3348-AAEF-793AE550A7D1}" type="pres">
      <dgm:prSet presAssocID="{8DBF6CBA-8DA6-D343-B287-7763E273FAB3}" presName="hierRoot2" presStyleCnt="0">
        <dgm:presLayoutVars>
          <dgm:hierBranch val="init"/>
        </dgm:presLayoutVars>
      </dgm:prSet>
      <dgm:spPr/>
    </dgm:pt>
    <dgm:pt modelId="{1FA8FB72-C6D1-114D-9DCD-BC2D59A3275D}" type="pres">
      <dgm:prSet presAssocID="{8DBF6CBA-8DA6-D343-B287-7763E273FAB3}" presName="rootComposite" presStyleCnt="0"/>
      <dgm:spPr/>
    </dgm:pt>
    <dgm:pt modelId="{4000F6AC-B944-5042-8D6B-31ABBD13F57B}" type="pres">
      <dgm:prSet presAssocID="{8DBF6CBA-8DA6-D343-B287-7763E273FAB3}" presName="rootText" presStyleLbl="node4" presStyleIdx="19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F0C005-5951-AE4A-BBDF-795F8278AF8B}" type="pres">
      <dgm:prSet presAssocID="{8DBF6CBA-8DA6-D343-B287-7763E273FAB3}" presName="rootConnector" presStyleLbl="node4" presStyleIdx="19" presStyleCnt="27"/>
      <dgm:spPr/>
      <dgm:t>
        <a:bodyPr/>
        <a:lstStyle/>
        <a:p>
          <a:endParaRPr lang="en-US"/>
        </a:p>
      </dgm:t>
    </dgm:pt>
    <dgm:pt modelId="{28B1A6D2-6651-4E47-BF16-6BA9FD2B1183}" type="pres">
      <dgm:prSet presAssocID="{8DBF6CBA-8DA6-D343-B287-7763E273FAB3}" presName="hierChild4" presStyleCnt="0"/>
      <dgm:spPr/>
    </dgm:pt>
    <dgm:pt modelId="{20CEFA41-8C74-4D43-8839-88946F1225EF}" type="pres">
      <dgm:prSet presAssocID="{8DBF6CBA-8DA6-D343-B287-7763E273FAB3}" presName="hierChild5" presStyleCnt="0"/>
      <dgm:spPr/>
    </dgm:pt>
    <dgm:pt modelId="{80F878F0-ABCF-FD41-863D-C0E2A8511DEC}" type="pres">
      <dgm:prSet presAssocID="{9D739C50-D673-C24F-8ACD-7B5F65EF15BE}" presName="Name37" presStyleLbl="parChTrans1D4" presStyleIdx="20" presStyleCnt="27"/>
      <dgm:spPr/>
      <dgm:t>
        <a:bodyPr/>
        <a:lstStyle/>
        <a:p>
          <a:endParaRPr lang="en-US"/>
        </a:p>
      </dgm:t>
    </dgm:pt>
    <dgm:pt modelId="{23D47FCE-6E4B-B048-B2E5-0960D83FCF7D}" type="pres">
      <dgm:prSet presAssocID="{AE734915-E2B1-654A-A71C-E1CC74C2621D}" presName="hierRoot2" presStyleCnt="0">
        <dgm:presLayoutVars>
          <dgm:hierBranch val="init"/>
        </dgm:presLayoutVars>
      </dgm:prSet>
      <dgm:spPr/>
    </dgm:pt>
    <dgm:pt modelId="{39DED7B1-D6E0-8844-9857-E2A7C3F808EC}" type="pres">
      <dgm:prSet presAssocID="{AE734915-E2B1-654A-A71C-E1CC74C2621D}" presName="rootComposite" presStyleCnt="0"/>
      <dgm:spPr/>
    </dgm:pt>
    <dgm:pt modelId="{93AEE1A1-0DDE-F447-A467-EF57727CC249}" type="pres">
      <dgm:prSet presAssocID="{AE734915-E2B1-654A-A71C-E1CC74C2621D}" presName="rootText" presStyleLbl="node4" presStyleIdx="20" presStyleCnt="27" custScaleX="136946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CC4F7E0-3C7F-EC4F-8C46-F9BAD89D0C2F}" type="pres">
      <dgm:prSet presAssocID="{AE734915-E2B1-654A-A71C-E1CC74C2621D}" presName="rootConnector" presStyleLbl="node4" presStyleIdx="20" presStyleCnt="27"/>
      <dgm:spPr/>
      <dgm:t>
        <a:bodyPr/>
        <a:lstStyle/>
        <a:p>
          <a:endParaRPr lang="en-US"/>
        </a:p>
      </dgm:t>
    </dgm:pt>
    <dgm:pt modelId="{50ADFD06-84BA-EA45-A491-002ECD541B2A}" type="pres">
      <dgm:prSet presAssocID="{AE734915-E2B1-654A-A71C-E1CC74C2621D}" presName="hierChild4" presStyleCnt="0"/>
      <dgm:spPr/>
    </dgm:pt>
    <dgm:pt modelId="{B3F3BC01-8F65-0F49-9048-40ACF2D3D308}" type="pres">
      <dgm:prSet presAssocID="{AE734915-E2B1-654A-A71C-E1CC74C2621D}" presName="hierChild5" presStyleCnt="0"/>
      <dgm:spPr/>
    </dgm:pt>
    <dgm:pt modelId="{209C332B-A240-0D4C-BEB0-0FCAA6F7FFDB}" type="pres">
      <dgm:prSet presAssocID="{7B9CC991-B474-E246-AA96-725124156A00}" presName="hierChild5" presStyleCnt="0"/>
      <dgm:spPr/>
    </dgm:pt>
    <dgm:pt modelId="{CEFBB94F-9E4A-DC4F-8545-3409BC15EBC6}" type="pres">
      <dgm:prSet presAssocID="{42D7B84F-950C-5E47-A392-19BBFFD70AD5}" presName="hierChild5" presStyleCnt="0"/>
      <dgm:spPr/>
    </dgm:pt>
    <dgm:pt modelId="{DBE3CBCD-F73E-1A44-8FD8-6AD63C2A8B7D}" type="pres">
      <dgm:prSet presAssocID="{18DDCF83-2960-6548-B382-B3FEB9C1A807}" presName="Name37" presStyleLbl="parChTrans1D2" presStyleIdx="2" presStyleCnt="3"/>
      <dgm:spPr/>
      <dgm:t>
        <a:bodyPr/>
        <a:lstStyle/>
        <a:p>
          <a:endParaRPr lang="en-US"/>
        </a:p>
      </dgm:t>
    </dgm:pt>
    <dgm:pt modelId="{388D79DE-0005-204E-AA80-C9FEAA2EB98D}" type="pres">
      <dgm:prSet presAssocID="{FEE1FD1B-1651-6B40-94D6-45D387B329D3}" presName="hierRoot2" presStyleCnt="0">
        <dgm:presLayoutVars>
          <dgm:hierBranch val="init"/>
        </dgm:presLayoutVars>
      </dgm:prSet>
      <dgm:spPr/>
    </dgm:pt>
    <dgm:pt modelId="{988E049A-A67C-8E40-B0DE-703A2D0211F9}" type="pres">
      <dgm:prSet presAssocID="{FEE1FD1B-1651-6B40-94D6-45D387B329D3}" presName="rootComposite" presStyleCnt="0"/>
      <dgm:spPr/>
    </dgm:pt>
    <dgm:pt modelId="{59027BE4-1E27-D641-96AB-D1A0E87978FE}" type="pres">
      <dgm:prSet presAssocID="{FEE1FD1B-1651-6B40-94D6-45D387B329D3}" presName="rootText" presStyleLbl="node2" presStyleIdx="2" presStyleCnt="3" custScaleX="110924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2E77A-26A3-8D4B-9C56-E3F2BF12F0A2}" type="pres">
      <dgm:prSet presAssocID="{FEE1FD1B-1651-6B40-94D6-45D387B329D3}" presName="rootConnector" presStyleLbl="node2" presStyleIdx="2" presStyleCnt="3"/>
      <dgm:spPr/>
      <dgm:t>
        <a:bodyPr/>
        <a:lstStyle/>
        <a:p>
          <a:endParaRPr lang="en-US"/>
        </a:p>
      </dgm:t>
    </dgm:pt>
    <dgm:pt modelId="{CFBC5BFB-7337-964B-8691-81BEC21337DD}" type="pres">
      <dgm:prSet presAssocID="{FEE1FD1B-1651-6B40-94D6-45D387B329D3}" presName="hierChild4" presStyleCnt="0"/>
      <dgm:spPr/>
    </dgm:pt>
    <dgm:pt modelId="{4710E44F-48F3-6447-A9B3-D0FD696FBB54}" type="pres">
      <dgm:prSet presAssocID="{67B00F82-CF9E-6F40-A33D-4181435E89E7}" presName="Name37" presStyleLbl="parChTrans1D3" presStyleIdx="5" presStyleCnt="7"/>
      <dgm:spPr/>
      <dgm:t>
        <a:bodyPr/>
        <a:lstStyle/>
        <a:p>
          <a:endParaRPr lang="en-US"/>
        </a:p>
      </dgm:t>
    </dgm:pt>
    <dgm:pt modelId="{FC102227-85AC-584D-ABB5-9963556ADDAE}" type="pres">
      <dgm:prSet presAssocID="{D5E4F05B-7130-C74E-AAD7-376906FF5F66}" presName="hierRoot2" presStyleCnt="0">
        <dgm:presLayoutVars>
          <dgm:hierBranch val="init"/>
        </dgm:presLayoutVars>
      </dgm:prSet>
      <dgm:spPr/>
    </dgm:pt>
    <dgm:pt modelId="{EBB41C22-0015-194B-9CC2-823EB8FB99A9}" type="pres">
      <dgm:prSet presAssocID="{D5E4F05B-7130-C74E-AAD7-376906FF5F66}" presName="rootComposite" presStyleCnt="0"/>
      <dgm:spPr/>
    </dgm:pt>
    <dgm:pt modelId="{F0B3AAE9-7452-904B-A873-D4A1FFF0F927}" type="pres">
      <dgm:prSet presAssocID="{D5E4F05B-7130-C74E-AAD7-376906FF5F66}" presName="rootText" presStyleLbl="node3" presStyleIdx="5" presStyleCnt="7" custScaleX="7878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4548A-02E0-5F44-8637-232FB9CD6758}" type="pres">
      <dgm:prSet presAssocID="{D5E4F05B-7130-C74E-AAD7-376906FF5F66}" presName="rootConnector" presStyleLbl="node3" presStyleIdx="5" presStyleCnt="7"/>
      <dgm:spPr/>
      <dgm:t>
        <a:bodyPr/>
        <a:lstStyle/>
        <a:p>
          <a:endParaRPr lang="en-US"/>
        </a:p>
      </dgm:t>
    </dgm:pt>
    <dgm:pt modelId="{42DE7E83-E602-324C-9A17-C4CEDE4B0D91}" type="pres">
      <dgm:prSet presAssocID="{D5E4F05B-7130-C74E-AAD7-376906FF5F66}" presName="hierChild4" presStyleCnt="0"/>
      <dgm:spPr/>
    </dgm:pt>
    <dgm:pt modelId="{D5CFE4A7-4441-0A4E-A8D6-A982BD9C9E02}" type="pres">
      <dgm:prSet presAssocID="{C26857B4-A37C-6741-B5FD-09F04DA2ED2A}" presName="Name37" presStyleLbl="parChTrans1D4" presStyleIdx="21" presStyleCnt="27"/>
      <dgm:spPr/>
      <dgm:t>
        <a:bodyPr/>
        <a:lstStyle/>
        <a:p>
          <a:endParaRPr lang="en-US"/>
        </a:p>
      </dgm:t>
    </dgm:pt>
    <dgm:pt modelId="{5AD837C0-5215-9B4E-9EBA-8A1EEF835B21}" type="pres">
      <dgm:prSet presAssocID="{3C0652D9-3EC3-5F49-A0CF-A03A8EED64A6}" presName="hierRoot2" presStyleCnt="0">
        <dgm:presLayoutVars>
          <dgm:hierBranch val="init"/>
        </dgm:presLayoutVars>
      </dgm:prSet>
      <dgm:spPr/>
    </dgm:pt>
    <dgm:pt modelId="{567E6139-D053-B640-9515-46CFFDBCC87D}" type="pres">
      <dgm:prSet presAssocID="{3C0652D9-3EC3-5F49-A0CF-A03A8EED64A6}" presName="rootComposite" presStyleCnt="0"/>
      <dgm:spPr/>
    </dgm:pt>
    <dgm:pt modelId="{AE0A8AA2-39CD-6648-9E36-DC5428EBF015}" type="pres">
      <dgm:prSet presAssocID="{3C0652D9-3EC3-5F49-A0CF-A03A8EED64A6}" presName="rootText" presStyleLbl="node4" presStyleIdx="21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46FCAB-9FB7-7A4D-ABAA-5D5DE8DC28DD}" type="pres">
      <dgm:prSet presAssocID="{3C0652D9-3EC3-5F49-A0CF-A03A8EED64A6}" presName="rootConnector" presStyleLbl="node4" presStyleIdx="21" presStyleCnt="27"/>
      <dgm:spPr/>
      <dgm:t>
        <a:bodyPr/>
        <a:lstStyle/>
        <a:p>
          <a:endParaRPr lang="en-US"/>
        </a:p>
      </dgm:t>
    </dgm:pt>
    <dgm:pt modelId="{CFF783AE-E5FB-2141-9560-8DC0D841F335}" type="pres">
      <dgm:prSet presAssocID="{3C0652D9-3EC3-5F49-A0CF-A03A8EED64A6}" presName="hierChild4" presStyleCnt="0"/>
      <dgm:spPr/>
    </dgm:pt>
    <dgm:pt modelId="{3EB39845-41B0-334F-ACF0-12785DF06DF0}" type="pres">
      <dgm:prSet presAssocID="{3C0652D9-3EC3-5F49-A0CF-A03A8EED64A6}" presName="hierChild5" presStyleCnt="0"/>
      <dgm:spPr/>
    </dgm:pt>
    <dgm:pt modelId="{D522B1B9-DD26-494C-B7C1-54468213FE1B}" type="pres">
      <dgm:prSet presAssocID="{30208C91-FC88-6241-9479-2A15F316D4BF}" presName="Name37" presStyleLbl="parChTrans1D4" presStyleIdx="22" presStyleCnt="27"/>
      <dgm:spPr/>
      <dgm:t>
        <a:bodyPr/>
        <a:lstStyle/>
        <a:p>
          <a:endParaRPr lang="en-US"/>
        </a:p>
      </dgm:t>
    </dgm:pt>
    <dgm:pt modelId="{C8593457-1BD5-F14E-BD1C-A46526E7C7CA}" type="pres">
      <dgm:prSet presAssocID="{C18C4141-50B7-C34C-BC33-6B73111B2034}" presName="hierRoot2" presStyleCnt="0">
        <dgm:presLayoutVars>
          <dgm:hierBranch val="init"/>
        </dgm:presLayoutVars>
      </dgm:prSet>
      <dgm:spPr/>
    </dgm:pt>
    <dgm:pt modelId="{FB6110CA-4BF3-5442-94B9-74B9EEA2BB89}" type="pres">
      <dgm:prSet presAssocID="{C18C4141-50B7-C34C-BC33-6B73111B2034}" presName="rootComposite" presStyleCnt="0"/>
      <dgm:spPr/>
    </dgm:pt>
    <dgm:pt modelId="{050F8FDF-71EF-DA40-BCD6-5A4E49FE84FF}" type="pres">
      <dgm:prSet presAssocID="{C18C4141-50B7-C34C-BC33-6B73111B2034}" presName="rootText" presStyleLbl="node4" presStyleIdx="2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2D8C67-BCDC-1F4F-BBC7-1991D7B60D84}" type="pres">
      <dgm:prSet presAssocID="{C18C4141-50B7-C34C-BC33-6B73111B2034}" presName="rootConnector" presStyleLbl="node4" presStyleIdx="22" presStyleCnt="27"/>
      <dgm:spPr/>
      <dgm:t>
        <a:bodyPr/>
        <a:lstStyle/>
        <a:p>
          <a:endParaRPr lang="en-US"/>
        </a:p>
      </dgm:t>
    </dgm:pt>
    <dgm:pt modelId="{394893FA-C6B3-3447-A75C-0D84BE4BDA6F}" type="pres">
      <dgm:prSet presAssocID="{C18C4141-50B7-C34C-BC33-6B73111B2034}" presName="hierChild4" presStyleCnt="0"/>
      <dgm:spPr/>
    </dgm:pt>
    <dgm:pt modelId="{5E77D107-7B41-5741-8253-44FB9C55BBFF}" type="pres">
      <dgm:prSet presAssocID="{C18C4141-50B7-C34C-BC33-6B73111B2034}" presName="hierChild5" presStyleCnt="0"/>
      <dgm:spPr/>
    </dgm:pt>
    <dgm:pt modelId="{43A2E5C4-2A21-434E-BCC7-EAAF5C0A1931}" type="pres">
      <dgm:prSet presAssocID="{D5E4F05B-7130-C74E-AAD7-376906FF5F66}" presName="hierChild5" presStyleCnt="0"/>
      <dgm:spPr/>
    </dgm:pt>
    <dgm:pt modelId="{A418CB08-0B84-724B-867E-61058E9E9CE9}" type="pres">
      <dgm:prSet presAssocID="{EC6FE477-9399-A044-A2CB-E98D50182307}" presName="Name37" presStyleLbl="parChTrans1D3" presStyleIdx="6" presStyleCnt="7"/>
      <dgm:spPr/>
      <dgm:t>
        <a:bodyPr/>
        <a:lstStyle/>
        <a:p>
          <a:endParaRPr lang="en-US"/>
        </a:p>
      </dgm:t>
    </dgm:pt>
    <dgm:pt modelId="{0DBF6F6F-75DC-BB49-9F09-0C853E431376}" type="pres">
      <dgm:prSet presAssocID="{F312AA80-5365-7B4A-B8EA-5F83CA24D593}" presName="hierRoot2" presStyleCnt="0">
        <dgm:presLayoutVars>
          <dgm:hierBranch val="init"/>
        </dgm:presLayoutVars>
      </dgm:prSet>
      <dgm:spPr/>
    </dgm:pt>
    <dgm:pt modelId="{4AA1ADEF-BDCA-0640-8567-6C8D7D542891}" type="pres">
      <dgm:prSet presAssocID="{F312AA80-5365-7B4A-B8EA-5F83CA24D593}" presName="rootComposite" presStyleCnt="0"/>
      <dgm:spPr/>
    </dgm:pt>
    <dgm:pt modelId="{13B4C573-5DEE-AC48-91BF-1A964C68D921}" type="pres">
      <dgm:prSet presAssocID="{F312AA80-5365-7B4A-B8EA-5F83CA24D593}" presName="rootText" presStyleLbl="node3" presStyleIdx="6" presStyleCnt="7" custScaleX="9732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8710FD-3B47-CB49-A1D5-84B57F21BCED}" type="pres">
      <dgm:prSet presAssocID="{F312AA80-5365-7B4A-B8EA-5F83CA24D593}" presName="rootConnector" presStyleLbl="node3" presStyleIdx="6" presStyleCnt="7"/>
      <dgm:spPr/>
      <dgm:t>
        <a:bodyPr/>
        <a:lstStyle/>
        <a:p>
          <a:endParaRPr lang="en-US"/>
        </a:p>
      </dgm:t>
    </dgm:pt>
    <dgm:pt modelId="{04861C07-736E-AB46-BC7A-5067C758FF50}" type="pres">
      <dgm:prSet presAssocID="{F312AA80-5365-7B4A-B8EA-5F83CA24D593}" presName="hierChild4" presStyleCnt="0"/>
      <dgm:spPr/>
    </dgm:pt>
    <dgm:pt modelId="{86E9C98B-3D88-CF4E-B982-4EC174FE4C80}" type="pres">
      <dgm:prSet presAssocID="{25C220CD-1F08-5142-8285-743F7FFB1717}" presName="Name37" presStyleLbl="parChTrans1D4" presStyleIdx="23" presStyleCnt="27"/>
      <dgm:spPr/>
      <dgm:t>
        <a:bodyPr/>
        <a:lstStyle/>
        <a:p>
          <a:endParaRPr lang="en-US"/>
        </a:p>
      </dgm:t>
    </dgm:pt>
    <dgm:pt modelId="{45D3B7AB-FDDA-EC47-BDD5-60D93D17CBF5}" type="pres">
      <dgm:prSet presAssocID="{4D999B70-5DD8-9043-80D8-396EEA872E81}" presName="hierRoot2" presStyleCnt="0">
        <dgm:presLayoutVars>
          <dgm:hierBranch val="init"/>
        </dgm:presLayoutVars>
      </dgm:prSet>
      <dgm:spPr/>
    </dgm:pt>
    <dgm:pt modelId="{3CE44BB6-46AD-F64B-9CD2-8BC0222B0D68}" type="pres">
      <dgm:prSet presAssocID="{4D999B70-5DD8-9043-80D8-396EEA872E81}" presName="rootComposite" presStyleCnt="0"/>
      <dgm:spPr/>
    </dgm:pt>
    <dgm:pt modelId="{609DB9FE-7E9D-9F40-971B-911B139BDFC0}" type="pres">
      <dgm:prSet presAssocID="{4D999B70-5DD8-9043-80D8-396EEA872E81}" presName="rootText" presStyleLbl="node4" presStyleIdx="2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BFAA1D-316E-FA4F-A610-A93120D0B16B}" type="pres">
      <dgm:prSet presAssocID="{4D999B70-5DD8-9043-80D8-396EEA872E81}" presName="rootConnector" presStyleLbl="node4" presStyleIdx="23" presStyleCnt="27"/>
      <dgm:spPr/>
      <dgm:t>
        <a:bodyPr/>
        <a:lstStyle/>
        <a:p>
          <a:endParaRPr lang="en-US"/>
        </a:p>
      </dgm:t>
    </dgm:pt>
    <dgm:pt modelId="{96FC8D38-EEB0-7C4A-B51A-EE6D42C0EF0C}" type="pres">
      <dgm:prSet presAssocID="{4D999B70-5DD8-9043-80D8-396EEA872E81}" presName="hierChild4" presStyleCnt="0"/>
      <dgm:spPr/>
    </dgm:pt>
    <dgm:pt modelId="{55640F95-6C7C-044E-B8EA-751C11DB6739}" type="pres">
      <dgm:prSet presAssocID="{4D999B70-5DD8-9043-80D8-396EEA872E81}" presName="hierChild5" presStyleCnt="0"/>
      <dgm:spPr/>
    </dgm:pt>
    <dgm:pt modelId="{4011D860-630D-544E-A352-B40809714D36}" type="pres">
      <dgm:prSet presAssocID="{E5E98303-118A-8B42-A63E-6506016F315A}" presName="Name37" presStyleLbl="parChTrans1D4" presStyleIdx="24" presStyleCnt="27"/>
      <dgm:spPr/>
      <dgm:t>
        <a:bodyPr/>
        <a:lstStyle/>
        <a:p>
          <a:endParaRPr lang="en-US"/>
        </a:p>
      </dgm:t>
    </dgm:pt>
    <dgm:pt modelId="{C7386378-20E0-BD4C-8E88-9CC59DB4F903}" type="pres">
      <dgm:prSet presAssocID="{9ADF6D11-C2F5-FD4D-B804-2004D4B39E51}" presName="hierRoot2" presStyleCnt="0">
        <dgm:presLayoutVars>
          <dgm:hierBranch val="init"/>
        </dgm:presLayoutVars>
      </dgm:prSet>
      <dgm:spPr/>
    </dgm:pt>
    <dgm:pt modelId="{41EC67D2-CE05-1C4F-9AD2-62E16814F469}" type="pres">
      <dgm:prSet presAssocID="{9ADF6D11-C2F5-FD4D-B804-2004D4B39E51}" presName="rootComposite" presStyleCnt="0"/>
      <dgm:spPr/>
    </dgm:pt>
    <dgm:pt modelId="{E1E301A2-C682-6942-AD24-C330BD3E72F7}" type="pres">
      <dgm:prSet presAssocID="{9ADF6D11-C2F5-FD4D-B804-2004D4B39E51}" presName="rootText" presStyleLbl="node4" presStyleIdx="2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B04B10-6733-EC48-9C77-12B709413340}" type="pres">
      <dgm:prSet presAssocID="{9ADF6D11-C2F5-FD4D-B804-2004D4B39E51}" presName="rootConnector" presStyleLbl="node4" presStyleIdx="24" presStyleCnt="27"/>
      <dgm:spPr/>
      <dgm:t>
        <a:bodyPr/>
        <a:lstStyle/>
        <a:p>
          <a:endParaRPr lang="en-US"/>
        </a:p>
      </dgm:t>
    </dgm:pt>
    <dgm:pt modelId="{E7FD6D4B-121E-5241-AF24-3863F92BCD00}" type="pres">
      <dgm:prSet presAssocID="{9ADF6D11-C2F5-FD4D-B804-2004D4B39E51}" presName="hierChild4" presStyleCnt="0"/>
      <dgm:spPr/>
    </dgm:pt>
    <dgm:pt modelId="{3E770486-14AB-6E48-81AA-4E3E2F176C3A}" type="pres">
      <dgm:prSet presAssocID="{9ADF6D11-C2F5-FD4D-B804-2004D4B39E51}" presName="hierChild5" presStyleCnt="0"/>
      <dgm:spPr/>
    </dgm:pt>
    <dgm:pt modelId="{E1C17FD1-7FEA-1745-AA23-3F10E49EB681}" type="pres">
      <dgm:prSet presAssocID="{3CE2265B-E6A5-A04D-A572-580C1683351D}" presName="Name37" presStyleLbl="parChTrans1D4" presStyleIdx="25" presStyleCnt="27"/>
      <dgm:spPr/>
      <dgm:t>
        <a:bodyPr/>
        <a:lstStyle/>
        <a:p>
          <a:endParaRPr lang="en-US"/>
        </a:p>
      </dgm:t>
    </dgm:pt>
    <dgm:pt modelId="{DA10702E-129A-B345-816E-E1805E21A03C}" type="pres">
      <dgm:prSet presAssocID="{3A52393D-F39E-8F45-B32B-5C85699AAF9B}" presName="hierRoot2" presStyleCnt="0">
        <dgm:presLayoutVars>
          <dgm:hierBranch val="init"/>
        </dgm:presLayoutVars>
      </dgm:prSet>
      <dgm:spPr/>
    </dgm:pt>
    <dgm:pt modelId="{2F2C572D-32B0-4148-9C9A-78BF57E70A91}" type="pres">
      <dgm:prSet presAssocID="{3A52393D-F39E-8F45-B32B-5C85699AAF9B}" presName="rootComposite" presStyleCnt="0"/>
      <dgm:spPr/>
    </dgm:pt>
    <dgm:pt modelId="{B040F289-820C-B249-96CC-EAE3B716173E}" type="pres">
      <dgm:prSet presAssocID="{3A52393D-F39E-8F45-B32B-5C85699AAF9B}" presName="rootText" presStyleLbl="node4" presStyleIdx="2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B93E35-4921-DB4A-AD6A-5C87DE9BC16B}" type="pres">
      <dgm:prSet presAssocID="{3A52393D-F39E-8F45-B32B-5C85699AAF9B}" presName="rootConnector" presStyleLbl="node4" presStyleIdx="25" presStyleCnt="27"/>
      <dgm:spPr/>
      <dgm:t>
        <a:bodyPr/>
        <a:lstStyle/>
        <a:p>
          <a:endParaRPr lang="en-US"/>
        </a:p>
      </dgm:t>
    </dgm:pt>
    <dgm:pt modelId="{FD849625-26B2-FA4C-885F-7803B992137B}" type="pres">
      <dgm:prSet presAssocID="{3A52393D-F39E-8F45-B32B-5C85699AAF9B}" presName="hierChild4" presStyleCnt="0"/>
      <dgm:spPr/>
    </dgm:pt>
    <dgm:pt modelId="{EF0BCED5-4636-3F44-A2AB-CF2D76ECAED6}" type="pres">
      <dgm:prSet presAssocID="{3A52393D-F39E-8F45-B32B-5C85699AAF9B}" presName="hierChild5" presStyleCnt="0"/>
      <dgm:spPr/>
    </dgm:pt>
    <dgm:pt modelId="{21D44D38-DC97-4F47-A7C0-AFB501C5BC37}" type="pres">
      <dgm:prSet presAssocID="{96AE9039-0BFB-134E-B8DA-3D83D9F4AAD9}" presName="Name37" presStyleLbl="parChTrans1D4" presStyleIdx="26" presStyleCnt="27"/>
      <dgm:spPr/>
      <dgm:t>
        <a:bodyPr/>
        <a:lstStyle/>
        <a:p>
          <a:endParaRPr lang="en-US"/>
        </a:p>
      </dgm:t>
    </dgm:pt>
    <dgm:pt modelId="{EB3D1406-1C02-C34B-9503-41756DE27E3D}" type="pres">
      <dgm:prSet presAssocID="{FBD9800C-D699-E141-A778-A9B228A8372F}" presName="hierRoot2" presStyleCnt="0">
        <dgm:presLayoutVars>
          <dgm:hierBranch val="init"/>
        </dgm:presLayoutVars>
      </dgm:prSet>
      <dgm:spPr/>
    </dgm:pt>
    <dgm:pt modelId="{D9B4CE76-3064-8543-A339-C7C5A5650B43}" type="pres">
      <dgm:prSet presAssocID="{FBD9800C-D699-E141-A778-A9B228A8372F}" presName="rootComposite" presStyleCnt="0"/>
      <dgm:spPr/>
    </dgm:pt>
    <dgm:pt modelId="{1C7D7F90-2353-7A4B-B4B2-4F98D8C2A65A}" type="pres">
      <dgm:prSet presAssocID="{FBD9800C-D699-E141-A778-A9B228A8372F}" presName="rootText" presStyleLbl="node4" presStyleIdx="26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1681E3-20EC-344D-9B80-BA6C3E706D4D}" type="pres">
      <dgm:prSet presAssocID="{FBD9800C-D699-E141-A778-A9B228A8372F}" presName="rootConnector" presStyleLbl="node4" presStyleIdx="26" presStyleCnt="27"/>
      <dgm:spPr/>
      <dgm:t>
        <a:bodyPr/>
        <a:lstStyle/>
        <a:p>
          <a:endParaRPr lang="en-US"/>
        </a:p>
      </dgm:t>
    </dgm:pt>
    <dgm:pt modelId="{71E83A7C-8AF7-5345-B83A-684A42DE4E08}" type="pres">
      <dgm:prSet presAssocID="{FBD9800C-D699-E141-A778-A9B228A8372F}" presName="hierChild4" presStyleCnt="0"/>
      <dgm:spPr/>
    </dgm:pt>
    <dgm:pt modelId="{C439778F-6D1C-4B43-B776-681BDADBF9B5}" type="pres">
      <dgm:prSet presAssocID="{FBD9800C-D699-E141-A778-A9B228A8372F}" presName="hierChild5" presStyleCnt="0"/>
      <dgm:spPr/>
    </dgm:pt>
    <dgm:pt modelId="{8AFEC1F8-DEAB-234F-B3E4-A908586F7531}" type="pres">
      <dgm:prSet presAssocID="{F312AA80-5365-7B4A-B8EA-5F83CA24D593}" presName="hierChild5" presStyleCnt="0"/>
      <dgm:spPr/>
    </dgm:pt>
    <dgm:pt modelId="{990C6BFE-7326-A14E-B958-8F3C4DFC869C}" type="pres">
      <dgm:prSet presAssocID="{FEE1FD1B-1651-6B40-94D6-45D387B329D3}" presName="hierChild5" presStyleCnt="0"/>
      <dgm:spPr/>
    </dgm:pt>
    <dgm:pt modelId="{D9766F02-DEE6-744E-8868-1A887F002E48}" type="pres">
      <dgm:prSet presAssocID="{08B1622C-0713-DA4A-9E93-E2941411C3E7}" presName="hierChild3" presStyleCnt="0"/>
      <dgm:spPr/>
    </dgm:pt>
  </dgm:ptLst>
  <dgm:cxnLst>
    <dgm:cxn modelId="{0813858A-1F23-A64A-8BCB-EA806F3E0A70}" type="presOf" srcId="{3EA88211-FFE5-9641-8FA2-B22442569D28}" destId="{6D83D77D-DE0C-3143-89D2-319421E808F1}" srcOrd="0" destOrd="0" presId="urn:microsoft.com/office/officeart/2005/8/layout/orgChart1"/>
    <dgm:cxn modelId="{3DA76539-C817-6D4D-8759-160ED8ED2CEE}" srcId="{CE4837A5-1288-CA4F-A355-C15910B9CAEC}" destId="{8B5BA8E1-7194-BD49-9745-DC6103EB0EA4}" srcOrd="0" destOrd="0" parTransId="{104A1396-35B6-0D43-B495-C5619AD69BDA}" sibTransId="{D20FC8E2-B49E-E74A-BD7F-6A20F9151050}"/>
    <dgm:cxn modelId="{7EEFE24F-A825-4A44-9E8D-1B39F9F3C271}" type="presOf" srcId="{1A67E5AC-410B-6748-8893-C83F223E33D5}" destId="{72AD3BE2-1333-B64B-9999-3E02E040CF1A}" srcOrd="1" destOrd="0" presId="urn:microsoft.com/office/officeart/2005/8/layout/orgChart1"/>
    <dgm:cxn modelId="{EAC8453A-0A8D-0A42-8BBA-552DDCD21274}" type="presOf" srcId="{99BB85B4-C4E5-DA4E-A4D2-55E4F19A559F}" destId="{1FF30FD3-4B77-5943-831B-2A48E91AC4AC}" srcOrd="1" destOrd="0" presId="urn:microsoft.com/office/officeart/2005/8/layout/orgChart1"/>
    <dgm:cxn modelId="{5B3A200D-576F-3F47-93B8-EE76D85A5A9E}" type="presOf" srcId="{B74EC464-2ED9-C549-9810-3C2B3A8F618F}" destId="{465ACA0E-C639-354D-A2BF-69F007BA5FC7}" srcOrd="1" destOrd="0" presId="urn:microsoft.com/office/officeart/2005/8/layout/orgChart1"/>
    <dgm:cxn modelId="{DC0B4B77-83E5-884D-ADC6-367546BF3D5F}" type="presOf" srcId="{3C0652D9-3EC3-5F49-A0CF-A03A8EED64A6}" destId="{E146FCAB-9FB7-7A4D-ABAA-5D5DE8DC28DD}" srcOrd="1" destOrd="0" presId="urn:microsoft.com/office/officeart/2005/8/layout/orgChart1"/>
    <dgm:cxn modelId="{A8792225-DC58-9D4F-86BD-3DA45FEB0EF1}" type="presOf" srcId="{B74EC464-2ED9-C549-9810-3C2B3A8F618F}" destId="{F4DA113B-AE82-524E-AAC3-C664F32E99AC}" srcOrd="0" destOrd="0" presId="urn:microsoft.com/office/officeart/2005/8/layout/orgChart1"/>
    <dgm:cxn modelId="{43A91722-1E1C-5D45-9BAE-87F8C588A619}" type="presOf" srcId="{2B53EB0E-FBFE-DC45-854B-8DDEBCD3D5CE}" destId="{01ED003D-490C-144E-9249-EF3DDF0526B0}" srcOrd="0" destOrd="0" presId="urn:microsoft.com/office/officeart/2005/8/layout/orgChart1"/>
    <dgm:cxn modelId="{E05EA2BB-81D4-0D46-A127-EE119124CF6F}" srcId="{F312AA80-5365-7B4A-B8EA-5F83CA24D593}" destId="{FBD9800C-D699-E141-A778-A9B228A8372F}" srcOrd="3" destOrd="0" parTransId="{96AE9039-0BFB-134E-B8DA-3D83D9F4AAD9}" sibTransId="{CF636F06-EB15-E24E-AF54-A45ECD228C8B}"/>
    <dgm:cxn modelId="{9300003D-140D-184B-B1D4-9A4E67774D15}" srcId="{99BB85B4-C4E5-DA4E-A4D2-55E4F19A559F}" destId="{1A67E5AC-410B-6748-8893-C83F223E33D5}" srcOrd="3" destOrd="0" parTransId="{2754A073-C4FB-FA41-9F36-172B2AEED7EF}" sibTransId="{B50F34BA-6550-3B4D-8AEA-63F72E30E71F}"/>
    <dgm:cxn modelId="{43A07B0E-71C4-9743-904D-5DF245810095}" type="presOf" srcId="{EEE2D9E1-CD28-8D4E-B10C-16404671D1E9}" destId="{62D08049-B390-B54D-B05D-1270BB511FD7}" srcOrd="0" destOrd="0" presId="urn:microsoft.com/office/officeart/2005/8/layout/orgChart1"/>
    <dgm:cxn modelId="{553E2EC9-2FE9-2B4F-9395-207AFB86F20D}" type="presOf" srcId="{1B723EC7-19AF-1249-82D5-3308CED89644}" destId="{6CFD024A-6E3E-C74F-A1E4-DAA3E3350F49}" srcOrd="0" destOrd="0" presId="urn:microsoft.com/office/officeart/2005/8/layout/orgChart1"/>
    <dgm:cxn modelId="{7A5C15F6-FBBC-6348-85CA-AC5199E9165B}" type="presOf" srcId="{08B1622C-0713-DA4A-9E93-E2941411C3E7}" destId="{364925EB-A99A-2F44-86CF-F3FED74D5D98}" srcOrd="1" destOrd="0" presId="urn:microsoft.com/office/officeart/2005/8/layout/orgChart1"/>
    <dgm:cxn modelId="{4E2156D4-755B-DA4F-B51E-68313D6FBF17}" srcId="{42D7B84F-950C-5E47-A392-19BBFFD70AD5}" destId="{CE4837A5-1288-CA4F-A355-C15910B9CAEC}" srcOrd="0" destOrd="0" parTransId="{F7C3BA1C-5643-3541-A55A-970F6F3AA625}" sibTransId="{B976A346-7647-AA48-A1A4-3FF3C05CB4D8}"/>
    <dgm:cxn modelId="{6432F3DC-94C6-B44E-AD17-1B69AEFACAA2}" type="presOf" srcId="{8802059A-3BDF-E24A-9307-316CBA2AD31D}" destId="{42019C2D-F4BF-A44C-AA8E-CB56AC32C6C5}" srcOrd="1" destOrd="0" presId="urn:microsoft.com/office/officeart/2005/8/layout/orgChart1"/>
    <dgm:cxn modelId="{E19ED037-2D11-3D4F-B0FA-D8D591244CEA}" type="presOf" srcId="{A23B985E-72E4-3742-8371-0ED912F5435B}" destId="{5EC7B4BC-D6E0-494E-8F9F-6D6D134D7C5F}" srcOrd="0" destOrd="0" presId="urn:microsoft.com/office/officeart/2005/8/layout/orgChart1"/>
    <dgm:cxn modelId="{BE32B97F-BA93-394D-9EF6-36452338D90F}" type="presOf" srcId="{ED3999D2-4071-844C-BD31-D3633E14080F}" destId="{A841F3E7-9EE9-614C-BD08-07D1FD363FB8}" srcOrd="1" destOrd="0" presId="urn:microsoft.com/office/officeart/2005/8/layout/orgChart1"/>
    <dgm:cxn modelId="{1FDF7AA6-A56A-5248-BFCB-E54AC2B142B7}" type="presOf" srcId="{ED3999D2-4071-844C-BD31-D3633E14080F}" destId="{94FB6558-1362-3744-8078-68B40D37F8FD}" srcOrd="0" destOrd="0" presId="urn:microsoft.com/office/officeart/2005/8/layout/orgChart1"/>
    <dgm:cxn modelId="{A5CD09D3-0A00-744B-BF98-9BFEA677EF0B}" type="presOf" srcId="{8B5BA8E1-7194-BD49-9745-DC6103EB0EA4}" destId="{2557A966-86CC-CE45-98F3-4BDF656AE51C}" srcOrd="1" destOrd="0" presId="urn:microsoft.com/office/officeart/2005/8/layout/orgChart1"/>
    <dgm:cxn modelId="{E333A701-CA9A-BC40-BF4C-C867EE19C924}" srcId="{83FD8529-4983-3749-BE9E-66F86844F4EA}" destId="{E78F00FF-2420-2049-A20C-D1B394DACAB2}" srcOrd="2" destOrd="0" parTransId="{054E37A0-8C9A-2C4F-85E1-BAD7DD8F9194}" sibTransId="{000F20D5-D8A3-334C-A02A-F6CCF464A120}"/>
    <dgm:cxn modelId="{54E91042-BBBD-6C46-8C5B-CC12DD6EC61F}" srcId="{FEE1FD1B-1651-6B40-94D6-45D387B329D3}" destId="{D5E4F05B-7130-C74E-AAD7-376906FF5F66}" srcOrd="0" destOrd="0" parTransId="{67B00F82-CF9E-6F40-A33D-4181435E89E7}" sibTransId="{5F3D2221-89A3-FC42-A113-9AEA21EC7062}"/>
    <dgm:cxn modelId="{0C49BE95-B28A-7E40-A36B-76EBFA74C5EF}" type="presOf" srcId="{A177B6CE-3705-2D4D-8C7A-4629F3CE1639}" destId="{A297DB52-B38F-1A4C-B510-59C16FEBCA17}" srcOrd="0" destOrd="0" presId="urn:microsoft.com/office/officeart/2005/8/layout/orgChart1"/>
    <dgm:cxn modelId="{1D909C27-A0AA-6445-8B9F-49FF3BFFFC73}" type="presOf" srcId="{FE0EC017-F7B0-2147-A59A-11A809766B75}" destId="{4BC2581B-AA2C-8043-84C6-7E99EA2B3545}" srcOrd="0" destOrd="0" presId="urn:microsoft.com/office/officeart/2005/8/layout/orgChart1"/>
    <dgm:cxn modelId="{C16D6126-29F6-644C-B2FC-7B5730EDC37C}" type="presOf" srcId="{F5473D3A-D0C4-144C-A07C-9E2F2B97A00D}" destId="{2986AF58-FB1F-EB4B-B656-EF2351FD44AB}" srcOrd="0" destOrd="0" presId="urn:microsoft.com/office/officeart/2005/8/layout/orgChart1"/>
    <dgm:cxn modelId="{39BC0123-D8A8-AD45-BB27-BD6F691CFAFF}" type="presOf" srcId="{3C0652D9-3EC3-5F49-A0CF-A03A8EED64A6}" destId="{AE0A8AA2-39CD-6648-9E36-DC5428EBF015}" srcOrd="0" destOrd="0" presId="urn:microsoft.com/office/officeart/2005/8/layout/orgChart1"/>
    <dgm:cxn modelId="{E1E309AA-D3AE-D74C-A685-135B4156BD28}" type="presOf" srcId="{CE4EFC27-37E2-E04B-B1B7-E51B87BA723F}" destId="{A5AD726F-19B8-D449-B4DD-FD540E87877E}" srcOrd="0" destOrd="0" presId="urn:microsoft.com/office/officeart/2005/8/layout/orgChart1"/>
    <dgm:cxn modelId="{FD9F0AC0-192C-B543-A44B-4FC6A12136A1}" type="presOf" srcId="{7B9CC991-B474-E246-AA96-725124156A00}" destId="{A40A138D-C14C-B24D-B582-BA87C6463F52}" srcOrd="1" destOrd="0" presId="urn:microsoft.com/office/officeart/2005/8/layout/orgChart1"/>
    <dgm:cxn modelId="{23854163-C4C2-9D47-974A-A46995318490}" srcId="{99BB85B4-C4E5-DA4E-A4D2-55E4F19A559F}" destId="{2B53EB0E-FBFE-DC45-854B-8DDEBCD3D5CE}" srcOrd="0" destOrd="0" parTransId="{540B4BD3-FF41-4B43-BDBD-8FA1CF794C40}" sibTransId="{FCE13332-51B7-E64F-B2D0-B1E177747E7B}"/>
    <dgm:cxn modelId="{8C51D46D-11FB-2F4A-827B-B1BAF31A67E9}" type="presOf" srcId="{22B92638-461F-1B48-9D1D-4D1750226A9D}" destId="{02159DB4-5DA7-FF4B-8521-59747A7EB837}" srcOrd="0" destOrd="0" presId="urn:microsoft.com/office/officeart/2005/8/layout/orgChart1"/>
    <dgm:cxn modelId="{15CBC18B-62C8-2548-9812-64CAB6F8E99E}" type="presOf" srcId="{227E79A1-2938-1C44-8475-53EDC7EA6FF9}" destId="{00DBF3F6-8378-7040-B677-97CF887D0EEB}" srcOrd="0" destOrd="0" presId="urn:microsoft.com/office/officeart/2005/8/layout/orgChart1"/>
    <dgm:cxn modelId="{94DD8816-D10A-B34D-8295-5873DA7F0F0D}" type="presOf" srcId="{DCFC2739-3F91-4843-AC3C-EE1C11083842}" destId="{217CDE67-DDF3-DD44-99D4-559AFC8C4227}" srcOrd="0" destOrd="0" presId="urn:microsoft.com/office/officeart/2005/8/layout/orgChart1"/>
    <dgm:cxn modelId="{B15446CF-703A-5A4E-9B1E-5A40F2B22D43}" srcId="{83FD8529-4983-3749-BE9E-66F86844F4EA}" destId="{ED3999D2-4071-844C-BD31-D3633E14080F}" srcOrd="1" destOrd="0" parTransId="{D4D00F36-3669-8447-8825-334C0B04DDC6}" sibTransId="{1CBF22FA-FA36-424B-93E9-E06E2BB4A2A0}"/>
    <dgm:cxn modelId="{A1DBABA2-1983-9B4B-A4F3-FC98B228FE8B}" type="presOf" srcId="{299AB070-C648-8946-9879-C285508DBC67}" destId="{121D6F2C-4540-414A-8A9C-F673B686A182}" srcOrd="0" destOrd="0" presId="urn:microsoft.com/office/officeart/2005/8/layout/orgChart1"/>
    <dgm:cxn modelId="{D2EBC9CF-30A1-5540-9BC5-FE42B26DB6FE}" srcId="{7B9CC991-B474-E246-AA96-725124156A00}" destId="{AE734915-E2B1-654A-A71C-E1CC74C2621D}" srcOrd="3" destOrd="0" parTransId="{9D739C50-D673-C24F-8ACD-7B5F65EF15BE}" sibTransId="{807BCA8E-2E61-0B47-A4BB-9EAE1CF679BF}"/>
    <dgm:cxn modelId="{1D99ABA0-FDB8-9F4A-8D1A-D88C9B125390}" type="presOf" srcId="{327FAA6E-98C4-2842-A254-6074CC354767}" destId="{2F446BD0-06BD-A74E-9FAF-704EC511A951}" srcOrd="0" destOrd="0" presId="urn:microsoft.com/office/officeart/2005/8/layout/orgChart1"/>
    <dgm:cxn modelId="{C814A696-A47A-C340-9E87-59BE7537155E}" srcId="{08B1622C-0713-DA4A-9E93-E2941411C3E7}" destId="{909731DA-5A63-B64F-A4F8-2203C86F94DA}" srcOrd="0" destOrd="0" parTransId="{D3A775E1-A20C-F946-A9B2-3865A382B159}" sibTransId="{00FEF991-796C-9047-B680-1EEA7289E1E6}"/>
    <dgm:cxn modelId="{C9BE16AD-49FB-484E-803F-BAC6C151099C}" type="presOf" srcId="{A23B985E-72E4-3742-8371-0ED912F5435B}" destId="{679FFD3F-780D-C84A-BBD4-6EC4155AE11F}" srcOrd="1" destOrd="0" presId="urn:microsoft.com/office/officeart/2005/8/layout/orgChart1"/>
    <dgm:cxn modelId="{106A19D1-F940-E84C-B9C3-0D534FB22D75}" type="presOf" srcId="{25C21276-B0FC-DE4C-A21E-7F53DAC83178}" destId="{7C7D21B1-B8FE-9848-88D6-5FA439410C57}" srcOrd="0" destOrd="0" presId="urn:microsoft.com/office/officeart/2005/8/layout/orgChart1"/>
    <dgm:cxn modelId="{60BF1846-AE45-064B-98F1-3B80B43C40C6}" type="presOf" srcId="{E78F00FF-2420-2049-A20C-D1B394DACAB2}" destId="{2068E678-8A86-334C-8AE9-8164A3B1AAE6}" srcOrd="0" destOrd="0" presId="urn:microsoft.com/office/officeart/2005/8/layout/orgChart1"/>
    <dgm:cxn modelId="{7645EA50-2D66-4745-921A-2F669EF8B98A}" type="presOf" srcId="{964AD6A8-3CFD-4C49-A259-1C5234DF1C21}" destId="{E38859BE-3663-FC4F-BD34-BAC61E580102}" srcOrd="1" destOrd="0" presId="urn:microsoft.com/office/officeart/2005/8/layout/orgChart1"/>
    <dgm:cxn modelId="{1540458E-CED0-7F40-B568-72B7AA7D807F}" type="presOf" srcId="{F312AA80-5365-7B4A-B8EA-5F83CA24D593}" destId="{13B4C573-5DEE-AC48-91BF-1A964C68D921}" srcOrd="0" destOrd="0" presId="urn:microsoft.com/office/officeart/2005/8/layout/orgChart1"/>
    <dgm:cxn modelId="{0822258C-5B58-CF4A-AC01-476805A053FA}" type="presOf" srcId="{BAA44A28-00FC-D849-82B3-78CAD6D757ED}" destId="{8DAD9BD8-EAF7-4948-AEAB-4B93B8F5E3CE}" srcOrd="0" destOrd="0" presId="urn:microsoft.com/office/officeart/2005/8/layout/orgChart1"/>
    <dgm:cxn modelId="{D1F4D749-8782-154C-89EF-BDCE7DB561EA}" type="presOf" srcId="{104BF9B6-FD7F-3C4C-ABF5-82315C026383}" destId="{3A5A4077-9152-C44F-BFDF-65B13FCB3DCC}" srcOrd="1" destOrd="0" presId="urn:microsoft.com/office/officeart/2005/8/layout/orgChart1"/>
    <dgm:cxn modelId="{1115B05B-1478-4C46-9D00-80A24D1D7D6C}" type="presOf" srcId="{2B53EB0E-FBFE-DC45-854B-8DDEBCD3D5CE}" destId="{2D5AF3E0-4746-654D-A5F2-34F132C6CA34}" srcOrd="1" destOrd="0" presId="urn:microsoft.com/office/officeart/2005/8/layout/orgChart1"/>
    <dgm:cxn modelId="{3EA5D749-1077-6B4E-B5AB-4579345ECEEB}" type="presOf" srcId="{C18C4141-50B7-C34C-BC33-6B73111B2034}" destId="{392D8C67-BCDC-1F4F-BBC7-1991D7B60D84}" srcOrd="1" destOrd="0" presId="urn:microsoft.com/office/officeart/2005/8/layout/orgChart1"/>
    <dgm:cxn modelId="{A33A49D2-801D-A044-8273-2AD5D22DC996}" srcId="{7B9CC991-B474-E246-AA96-725124156A00}" destId="{104BF9B6-FD7F-3C4C-ABF5-82315C026383}" srcOrd="1" destOrd="0" parTransId="{FE0EC017-F7B0-2147-A59A-11A809766B75}" sibTransId="{F3C5031C-F020-2747-9E63-F927C822C962}"/>
    <dgm:cxn modelId="{627C7C20-C982-6A49-B57E-75CBEEE770DB}" type="presOf" srcId="{A6085D16-8018-E845-98A5-13C752C45647}" destId="{98DC9C42-DB1D-AE44-93B4-4B24A47B3DF0}" srcOrd="0" destOrd="0" presId="urn:microsoft.com/office/officeart/2005/8/layout/orgChart1"/>
    <dgm:cxn modelId="{8E29C2AE-9E30-7641-B8AD-F579BDA92D48}" type="presOf" srcId="{A8929A22-9B9C-0147-B09B-BD933B843F14}" destId="{C3AF599F-2015-4F45-AEAB-5835F676E732}" srcOrd="0" destOrd="0" presId="urn:microsoft.com/office/officeart/2005/8/layout/orgChart1"/>
    <dgm:cxn modelId="{539F7CAF-B39F-9942-B5E9-A44800337112}" type="presOf" srcId="{98B293FB-0233-7648-B035-F6F400FF280B}" destId="{2AFE2C4E-57E5-FF4D-9033-EE5427087509}" srcOrd="0" destOrd="0" presId="urn:microsoft.com/office/officeart/2005/8/layout/orgChart1"/>
    <dgm:cxn modelId="{07462BB1-56E2-EC4C-9E11-122334C37602}" type="presOf" srcId="{8802059A-3BDF-E24A-9307-316CBA2AD31D}" destId="{8DDBE8BA-4F62-CC42-ABF0-BA4CFC443D8A}" srcOrd="0" destOrd="0" presId="urn:microsoft.com/office/officeart/2005/8/layout/orgChart1"/>
    <dgm:cxn modelId="{4C78E21B-DB5B-A741-A809-B5B37EF33ABF}" type="presOf" srcId="{83FD8529-4983-3749-BE9E-66F86844F4EA}" destId="{C057021E-FC3D-DE4F-82E5-DFABB26624BD}" srcOrd="1" destOrd="0" presId="urn:microsoft.com/office/officeart/2005/8/layout/orgChart1"/>
    <dgm:cxn modelId="{E9922979-E041-444D-AD20-1E96CEB414B3}" type="presOf" srcId="{1A67E5AC-410B-6748-8893-C83F223E33D5}" destId="{BADDF87E-A942-C94D-BC10-22C0C954C913}" srcOrd="0" destOrd="0" presId="urn:microsoft.com/office/officeart/2005/8/layout/orgChart1"/>
    <dgm:cxn modelId="{45D58A65-F7D1-4C4A-866D-C345483A3363}" srcId="{99BB85B4-C4E5-DA4E-A4D2-55E4F19A559F}" destId="{0E1D6687-AEFA-EC4E-BDA1-CDECEC6D1FAA}" srcOrd="2" destOrd="0" parTransId="{A8929A22-9B9C-0147-B09B-BD933B843F14}" sibTransId="{71D649D5-539A-0F48-9840-ED8D501475DD}"/>
    <dgm:cxn modelId="{0B770938-9E7C-9349-BE49-6E9829336C65}" type="presOf" srcId="{F7C3BA1C-5643-3541-A55A-970F6F3AA625}" destId="{79258160-981A-604D-BCBD-AD267251A8FD}" srcOrd="0" destOrd="0" presId="urn:microsoft.com/office/officeart/2005/8/layout/orgChart1"/>
    <dgm:cxn modelId="{D57EEF93-E2C8-FE4B-9619-261A01D8748F}" type="presOf" srcId="{FBD9800C-D699-E141-A778-A9B228A8372F}" destId="{1C7D7F90-2353-7A4B-B4B2-4F98D8C2A65A}" srcOrd="0" destOrd="0" presId="urn:microsoft.com/office/officeart/2005/8/layout/orgChart1"/>
    <dgm:cxn modelId="{E5018B87-CC71-6343-8F79-345D730DC2DC}" type="presOf" srcId="{D49C3843-C54B-E149-A7E4-2B8C04D8106A}" destId="{CA3D7791-5764-AF42-8E05-5357F6ED5B9A}" srcOrd="0" destOrd="0" presId="urn:microsoft.com/office/officeart/2005/8/layout/orgChart1"/>
    <dgm:cxn modelId="{207FB335-6387-B040-B684-8280B62A68A7}" type="presOf" srcId="{054E37A0-8C9A-2C4F-85E1-BAD7DD8F9194}" destId="{B6AA00DA-87F1-C947-B054-57A994FA5909}" srcOrd="0" destOrd="0" presId="urn:microsoft.com/office/officeart/2005/8/layout/orgChart1"/>
    <dgm:cxn modelId="{9A895360-3473-9549-9C50-2AE66C1E8EDE}" srcId="{D5E4F05B-7130-C74E-AAD7-376906FF5F66}" destId="{C18C4141-50B7-C34C-BC33-6B73111B2034}" srcOrd="1" destOrd="0" parTransId="{30208C91-FC88-6241-9479-2A15F316D4BF}" sibTransId="{5D325FF4-6966-6343-BD4A-F1BDE3377001}"/>
    <dgm:cxn modelId="{070659FA-CB5D-1D45-B085-4071C0219782}" type="presOf" srcId="{76756689-44DE-7243-ADA9-00FDC14DDD62}" destId="{FB0D6F74-F74D-FB48-AF22-E4C848E57DC6}" srcOrd="1" destOrd="0" presId="urn:microsoft.com/office/officeart/2005/8/layout/orgChart1"/>
    <dgm:cxn modelId="{1E8EFDFC-3DBD-FC46-BC5A-ED4D4533EAEF}" type="presOf" srcId="{2754A073-C4FB-FA41-9F36-172B2AEED7EF}" destId="{34D0AC6F-7796-DB40-BADD-6DC51ED8F4AE}" srcOrd="0" destOrd="0" presId="urn:microsoft.com/office/officeart/2005/8/layout/orgChart1"/>
    <dgm:cxn modelId="{AD42A04B-EC3B-3845-83CB-8A23522DAD95}" type="presOf" srcId="{3A52393D-F39E-8F45-B32B-5C85699AAF9B}" destId="{B040F289-820C-B249-96CC-EAE3B716173E}" srcOrd="0" destOrd="0" presId="urn:microsoft.com/office/officeart/2005/8/layout/orgChart1"/>
    <dgm:cxn modelId="{B30FA9E3-B3AD-DF45-89C4-E4095952A706}" type="presOf" srcId="{1F517A58-FD2E-2147-A580-B72F39E05002}" destId="{D0AA59AB-AAF1-E047-83BA-C8DE68219EBD}" srcOrd="0" destOrd="0" presId="urn:microsoft.com/office/officeart/2005/8/layout/orgChart1"/>
    <dgm:cxn modelId="{1064854C-231F-484C-918F-9F60E2784A1E}" srcId="{CE4837A5-1288-CA4F-A355-C15910B9CAEC}" destId="{22B92638-461F-1B48-9D1D-4D1750226A9D}" srcOrd="3" destOrd="0" parTransId="{D49C3843-C54B-E149-A7E4-2B8C04D8106A}" sibTransId="{4DC7520F-196F-734E-9EF6-C418111C6929}"/>
    <dgm:cxn modelId="{51CF90DE-D0AF-0F47-BBAA-F7DF28F76BDF}" type="presOf" srcId="{EC6FE477-9399-A044-A2CB-E98D50182307}" destId="{A418CB08-0B84-724B-867E-61058E9E9CE9}" srcOrd="0" destOrd="0" presId="urn:microsoft.com/office/officeart/2005/8/layout/orgChart1"/>
    <dgm:cxn modelId="{47FE3231-6C92-E549-BE8E-4EB9396E7FD4}" type="presOf" srcId="{F21BE4AA-C86E-9144-8E2E-73BCB48FAF72}" destId="{8F7791AF-B562-AF44-A5D3-9E0835F3B0A5}" srcOrd="0" destOrd="0" presId="urn:microsoft.com/office/officeart/2005/8/layout/orgChart1"/>
    <dgm:cxn modelId="{51B55733-6195-BB4A-88AB-06FB4092E0F1}" type="presOf" srcId="{BFC33CF9-0F4F-6C4D-BC4C-9AAEB7D3132A}" destId="{9635E244-9DA3-A642-914C-F17CA1E2CF86}" srcOrd="0" destOrd="0" presId="urn:microsoft.com/office/officeart/2005/8/layout/orgChart1"/>
    <dgm:cxn modelId="{0714D24D-70AF-844C-A987-E047C2629E2E}" type="presOf" srcId="{4D999B70-5DD8-9043-80D8-396EEA872E81}" destId="{84BFAA1D-316E-FA4F-A610-A93120D0B16B}" srcOrd="1" destOrd="0" presId="urn:microsoft.com/office/officeart/2005/8/layout/orgChart1"/>
    <dgm:cxn modelId="{BB97CC16-1CB5-EE49-94F4-5E2E388040EE}" type="presOf" srcId="{9D739C50-D673-C24F-8ACD-7B5F65EF15BE}" destId="{80F878F0-ABCF-FD41-863D-C0E2A8511DEC}" srcOrd="0" destOrd="0" presId="urn:microsoft.com/office/officeart/2005/8/layout/orgChart1"/>
    <dgm:cxn modelId="{AF8C9B47-64CA-3E40-BC12-FB25D1A53EF0}" type="presOf" srcId="{C26857B4-A37C-6741-B5FD-09F04DA2ED2A}" destId="{D5CFE4A7-4441-0A4E-A8D6-A982BD9C9E02}" srcOrd="0" destOrd="0" presId="urn:microsoft.com/office/officeart/2005/8/layout/orgChart1"/>
    <dgm:cxn modelId="{988F107A-B73A-F14F-9D11-AE44FD338690}" type="presOf" srcId="{909731DA-5A63-B64F-A4F8-2203C86F94DA}" destId="{9C6462A1-FB46-104D-BB91-ABFD3689C67B}" srcOrd="1" destOrd="0" presId="urn:microsoft.com/office/officeart/2005/8/layout/orgChart1"/>
    <dgm:cxn modelId="{52958837-1847-FD4B-AC3D-15CE3C17F485}" type="presOf" srcId="{A6085D16-8018-E845-98A5-13C752C45647}" destId="{62BC3E71-68A7-D242-A307-2505F071704E}" srcOrd="1" destOrd="0" presId="urn:microsoft.com/office/officeart/2005/8/layout/orgChart1"/>
    <dgm:cxn modelId="{45E962BB-BADC-EF46-A2DD-7AF626B19BF6}" srcId="{CE4837A5-1288-CA4F-A355-C15910B9CAEC}" destId="{A6085D16-8018-E845-98A5-13C752C45647}" srcOrd="6" destOrd="0" parTransId="{327FAA6E-98C4-2842-A254-6074CC354767}" sibTransId="{A3AF43B6-4792-E746-BFE5-5FD9E7895BBE}"/>
    <dgm:cxn modelId="{B6FB256E-C053-FF46-8BD1-C8E82D65ED86}" type="presOf" srcId="{4D999B70-5DD8-9043-80D8-396EEA872E81}" destId="{609DB9FE-7E9D-9F40-971B-911B139BDFC0}" srcOrd="0" destOrd="0" presId="urn:microsoft.com/office/officeart/2005/8/layout/orgChart1"/>
    <dgm:cxn modelId="{03A97930-A514-BC4F-AF83-FEF0AD8F77C2}" type="presOf" srcId="{30208C91-FC88-6241-9479-2A15F316D4BF}" destId="{D522B1B9-DD26-494C-B7C1-54468213FE1B}" srcOrd="0" destOrd="0" presId="urn:microsoft.com/office/officeart/2005/8/layout/orgChart1"/>
    <dgm:cxn modelId="{F250F789-200A-EF48-B5A5-F163C57ABC6D}" type="presOf" srcId="{540B4BD3-FF41-4B43-BDBD-8FA1CF794C40}" destId="{1B61DC02-4F3D-3749-8C9A-0E47DC39D614}" srcOrd="0" destOrd="0" presId="urn:microsoft.com/office/officeart/2005/8/layout/orgChart1"/>
    <dgm:cxn modelId="{E2A60A47-70C6-1845-8125-C83B7250319A}" type="presOf" srcId="{CE4837A5-1288-CA4F-A355-C15910B9CAEC}" destId="{1C0E9EDA-D821-7641-815D-C21664E5036A}" srcOrd="0" destOrd="0" presId="urn:microsoft.com/office/officeart/2005/8/layout/orgChart1"/>
    <dgm:cxn modelId="{10444ACB-921C-6D4A-B986-2CBC72D69F10}" srcId="{7B9CC991-B474-E246-AA96-725124156A00}" destId="{BFC33CF9-0F4F-6C4D-BC4C-9AAEB7D3132A}" srcOrd="0" destOrd="0" parTransId="{97FAB619-5C62-924A-89F7-BE5FF620D583}" sibTransId="{BC233D41-91C4-F745-A368-B015D73BDFDE}"/>
    <dgm:cxn modelId="{930ACC61-4988-E543-B48B-3DFE0F16767F}" type="presOf" srcId="{E5E98303-118A-8B42-A63E-6506016F315A}" destId="{4011D860-630D-544E-A352-B40809714D36}" srcOrd="0" destOrd="0" presId="urn:microsoft.com/office/officeart/2005/8/layout/orgChart1"/>
    <dgm:cxn modelId="{21370474-4E22-9540-880F-2E12B9AE7916}" type="presOf" srcId="{D4D00F36-3669-8447-8825-334C0B04DDC6}" destId="{B6DBBC47-0F37-9B4C-9838-FF7C950C6175}" srcOrd="0" destOrd="0" presId="urn:microsoft.com/office/officeart/2005/8/layout/orgChart1"/>
    <dgm:cxn modelId="{5A78B5EA-D2BC-4643-96FC-180C29B88C68}" type="presOf" srcId="{D5E4F05B-7130-C74E-AAD7-376906FF5F66}" destId="{7934548A-02E0-5F44-8637-232FB9CD6758}" srcOrd="1" destOrd="0" presId="urn:microsoft.com/office/officeart/2005/8/layout/orgChart1"/>
    <dgm:cxn modelId="{974D3749-A5CF-9E4C-8E10-DDE57F5FD568}" type="presOf" srcId="{0E1D6687-AEFA-EC4E-BDA1-CDECEC6D1FAA}" destId="{E9D9E596-19D2-E643-B3C6-50F14DE7717A}" srcOrd="0" destOrd="0" presId="urn:microsoft.com/office/officeart/2005/8/layout/orgChart1"/>
    <dgm:cxn modelId="{2155F612-61EF-4C46-9666-CB57852D64EC}" type="presOf" srcId="{964AD6A8-3CFD-4C49-A259-1C5234DF1C21}" destId="{EEE24EF8-69BD-234D-9E88-741173F0378C}" srcOrd="0" destOrd="0" presId="urn:microsoft.com/office/officeart/2005/8/layout/orgChart1"/>
    <dgm:cxn modelId="{31E11B3A-FB73-D747-AC95-6BA7518B0793}" type="presOf" srcId="{A177B6CE-3705-2D4D-8C7A-4629F3CE1639}" destId="{1F8901A2-154C-CB4F-B6E5-9D454079A3EB}" srcOrd="1" destOrd="0" presId="urn:microsoft.com/office/officeart/2005/8/layout/orgChart1"/>
    <dgm:cxn modelId="{561B64D3-0859-424E-8137-F5CFEC1F50D4}" srcId="{A177B6CE-3705-2D4D-8C7A-4629F3CE1639}" destId="{964AD6A8-3CFD-4C49-A259-1C5234DF1C21}" srcOrd="1" destOrd="0" parTransId="{E266E0D7-9943-F94A-8284-4F58A44BE86C}" sibTransId="{9BEC3F78-1885-1541-A263-8D14B6564FD1}"/>
    <dgm:cxn modelId="{2FC6A23C-BC15-3F44-83AA-231F2A06C7B8}" type="presOf" srcId="{104A1396-35B6-0D43-B495-C5619AD69BDA}" destId="{FA7FDCB6-2F1C-4240-9B6F-CBEC65594017}" srcOrd="0" destOrd="0" presId="urn:microsoft.com/office/officeart/2005/8/layout/orgChart1"/>
    <dgm:cxn modelId="{FDC37874-AE68-D545-8265-EF3B420A9E47}" srcId="{7B9CC991-B474-E246-AA96-725124156A00}" destId="{8DBF6CBA-8DA6-D343-B287-7763E273FAB3}" srcOrd="2" destOrd="0" parTransId="{31C66720-0D09-424A-8B25-7D62A0C54900}" sibTransId="{771BFC20-9C6E-ED47-97AF-F18E167551A6}"/>
    <dgm:cxn modelId="{DFEE24DE-DF96-6045-8536-ADBF1CC29F22}" type="presOf" srcId="{E78F00FF-2420-2049-A20C-D1B394DACAB2}" destId="{709BCE17-7185-E747-B9D3-9C5A9539A20A}" srcOrd="1" destOrd="0" presId="urn:microsoft.com/office/officeart/2005/8/layout/orgChart1"/>
    <dgm:cxn modelId="{16CCDA44-AE1E-3443-9EEF-5D4009A54BC4}" type="presOf" srcId="{96AE9039-0BFB-134E-B8DA-3D83D9F4AAD9}" destId="{21D44D38-DC97-4F47-A7C0-AFB501C5BC37}" srcOrd="0" destOrd="0" presId="urn:microsoft.com/office/officeart/2005/8/layout/orgChart1"/>
    <dgm:cxn modelId="{8B3EAC5D-24E9-3F46-BBF6-F82B4DB789EF}" type="presOf" srcId="{D3A775E1-A20C-F946-A9B2-3865A382B159}" destId="{B873E63E-502F-814C-ABA7-B1F39B751089}" srcOrd="0" destOrd="0" presId="urn:microsoft.com/office/officeart/2005/8/layout/orgChart1"/>
    <dgm:cxn modelId="{64AE63BD-3FFA-8445-A6E2-B5A704B14BF1}" type="presOf" srcId="{F21BE4AA-C86E-9144-8E2E-73BCB48FAF72}" destId="{2ABAA33A-041A-0E49-9085-497CAC2C6BBD}" srcOrd="1" destOrd="0" presId="urn:microsoft.com/office/officeart/2005/8/layout/orgChart1"/>
    <dgm:cxn modelId="{4E63C734-9F77-8D4B-A033-20A29E50A2F8}" type="presOf" srcId="{18DDCF83-2960-6548-B382-B3FEB9C1A807}" destId="{DBE3CBCD-F73E-1A44-8FD8-6AD63C2A8B7D}" srcOrd="0" destOrd="0" presId="urn:microsoft.com/office/officeart/2005/8/layout/orgChart1"/>
    <dgm:cxn modelId="{419F8702-1436-6648-8EF7-BD1594AF82F3}" type="presOf" srcId="{909731DA-5A63-B64F-A4F8-2203C86F94DA}" destId="{8B705978-4650-EF4A-8336-13700F303B79}" srcOrd="0" destOrd="0" presId="urn:microsoft.com/office/officeart/2005/8/layout/orgChart1"/>
    <dgm:cxn modelId="{620A7B38-6E34-DE4B-8AF5-AF667BFF8662}" type="presOf" srcId="{D5E4F05B-7130-C74E-AAD7-376906FF5F66}" destId="{F0B3AAE9-7452-904B-A873-D4A1FFF0F927}" srcOrd="0" destOrd="0" presId="urn:microsoft.com/office/officeart/2005/8/layout/orgChart1"/>
    <dgm:cxn modelId="{4904F41C-8C8B-DE42-9A2C-301A7C75A3AF}" type="presOf" srcId="{8DBF6CBA-8DA6-D343-B287-7763E273FAB3}" destId="{4000F6AC-B944-5042-8D6B-31ABBD13F57B}" srcOrd="0" destOrd="0" presId="urn:microsoft.com/office/officeart/2005/8/layout/orgChart1"/>
    <dgm:cxn modelId="{FF5F4412-B648-634E-99A5-89E8060D410D}" type="presOf" srcId="{3A52393D-F39E-8F45-B32B-5C85699AAF9B}" destId="{32B93E35-4921-DB4A-AD6A-5C87DE9BC16B}" srcOrd="1" destOrd="0" presId="urn:microsoft.com/office/officeart/2005/8/layout/orgChart1"/>
    <dgm:cxn modelId="{83F27E45-687A-9243-8535-3120C0EDC91F}" type="presOf" srcId="{08B1622C-0713-DA4A-9E93-E2941411C3E7}" destId="{7AB96F66-678F-D044-9D5B-B4B62EFF5348}" srcOrd="0" destOrd="0" presId="urn:microsoft.com/office/officeart/2005/8/layout/orgChart1"/>
    <dgm:cxn modelId="{B8B3AF0B-523E-7647-B341-30FF8F4C5B57}" srcId="{99BB85B4-C4E5-DA4E-A4D2-55E4F19A559F}" destId="{23140EBD-EB6D-024E-A40F-77B5E5915C0D}" srcOrd="1" destOrd="0" parTransId="{DCFC2739-3F91-4843-AC3C-EE1C11083842}" sibTransId="{6EAAE172-4B13-ED48-8E76-DD721A8257D8}"/>
    <dgm:cxn modelId="{D849CE7A-6683-1C46-A62F-50392189181D}" type="presOf" srcId="{8B5BA8E1-7194-BD49-9745-DC6103EB0EA4}" destId="{ADDE005C-690B-AC47-8EB3-13D5F7A2A727}" srcOrd="0" destOrd="0" presId="urn:microsoft.com/office/officeart/2005/8/layout/orgChart1"/>
    <dgm:cxn modelId="{1A5A5162-1A4E-454F-9DB2-6A5C7CC42595}" type="presOf" srcId="{FEE1FD1B-1651-6B40-94D6-45D387B329D3}" destId="{EBB2E77A-26A3-8D4B-9C56-E3F2BF12F0A2}" srcOrd="1" destOrd="0" presId="urn:microsoft.com/office/officeart/2005/8/layout/orgChart1"/>
    <dgm:cxn modelId="{3E6009B4-7AA7-384F-8C37-C5001F33D520}" type="presOf" srcId="{32D95F39-9183-944A-A97E-44305F3FFAAB}" destId="{B98AA671-DF79-584D-8FB9-89274929BDA6}" srcOrd="0" destOrd="0" presId="urn:microsoft.com/office/officeart/2005/8/layout/orgChart1"/>
    <dgm:cxn modelId="{989576FC-240D-BE4B-BE51-41F9C3D06C23}" type="presOf" srcId="{AE734915-E2B1-654A-A71C-E1CC74C2621D}" destId="{93AEE1A1-0DDE-F447-A467-EF57727CC249}" srcOrd="0" destOrd="0" presId="urn:microsoft.com/office/officeart/2005/8/layout/orgChart1"/>
    <dgm:cxn modelId="{8FDF880D-A27D-5340-B971-F0DC421071B9}" type="presOf" srcId="{97FAB619-5C62-924A-89F7-BE5FF620D583}" destId="{944E6723-A2A8-8145-A6FE-5572B3F0D9A7}" srcOrd="0" destOrd="0" presId="urn:microsoft.com/office/officeart/2005/8/layout/orgChart1"/>
    <dgm:cxn modelId="{EE1D3EBF-DB67-6C4D-AC96-DB7D793412E7}" srcId="{FEE1FD1B-1651-6B40-94D6-45D387B329D3}" destId="{F312AA80-5365-7B4A-B8EA-5F83CA24D593}" srcOrd="1" destOrd="0" parTransId="{EC6FE477-9399-A044-A2CB-E98D50182307}" sibTransId="{5F6D9E95-16B4-9B42-9437-49E168CD220D}"/>
    <dgm:cxn modelId="{4490DCEF-12A0-2447-9F19-ACB977324174}" type="presOf" srcId="{FBD9800C-D699-E141-A778-A9B228A8372F}" destId="{191681E3-20EC-344D-9B80-BA6C3E706D4D}" srcOrd="1" destOrd="0" presId="urn:microsoft.com/office/officeart/2005/8/layout/orgChart1"/>
    <dgm:cxn modelId="{B881B925-0B59-B143-873C-BB0C4F9C1F6E}" type="presOf" srcId="{3CE2265B-E6A5-A04D-A572-580C1683351D}" destId="{E1C17FD1-7FEA-1745-AA23-3F10E49EB681}" srcOrd="0" destOrd="0" presId="urn:microsoft.com/office/officeart/2005/8/layout/orgChart1"/>
    <dgm:cxn modelId="{B0F255BC-475C-8947-B21B-2253428EB8DB}" srcId="{CE4837A5-1288-CA4F-A355-C15910B9CAEC}" destId="{F21BE4AA-C86E-9144-8E2E-73BCB48FAF72}" srcOrd="5" destOrd="0" parTransId="{EEE2D9E1-CD28-8D4E-B10C-16404671D1E9}" sibTransId="{93280EFE-E2E1-FB4B-9DB1-EE09A5C8B347}"/>
    <dgm:cxn modelId="{16A5B45D-BD9C-6141-B604-F0697A800CDA}" type="presOf" srcId="{8DBF6CBA-8DA6-D343-B287-7763E273FAB3}" destId="{17F0C005-5951-AE4A-BBDF-795F8278AF8B}" srcOrd="1" destOrd="0" presId="urn:microsoft.com/office/officeart/2005/8/layout/orgChart1"/>
    <dgm:cxn modelId="{03DCD68B-1A99-4042-B0EB-F62F4E470AE3}" srcId="{909731DA-5A63-B64F-A4F8-2203C86F94DA}" destId="{A177B6CE-3705-2D4D-8C7A-4629F3CE1639}" srcOrd="1" destOrd="0" parTransId="{98B293FB-0233-7648-B035-F6F400FF280B}" sibTransId="{7AAAD526-0621-4341-BF3C-AD3EDCE4B4AE}"/>
    <dgm:cxn modelId="{44E8E08E-3FA8-C842-9A8A-2E2CED4694AA}" type="presOf" srcId="{77C73BBB-A6B2-D44C-A4FB-AC652E4E7A6D}" destId="{8D057973-13C0-4F48-ADCF-1FE2FE2B0330}" srcOrd="1" destOrd="0" presId="urn:microsoft.com/office/officeart/2005/8/layout/orgChart1"/>
    <dgm:cxn modelId="{2BCAC282-C514-B44F-A9EF-9C1B135B112C}" type="presOf" srcId="{96E0A006-ECC5-B041-BA9D-4141E8DE5018}" destId="{2E4A5106-F59E-6A4E-BEA5-F4F616E19F07}" srcOrd="0" destOrd="0" presId="urn:microsoft.com/office/officeart/2005/8/layout/orgChart1"/>
    <dgm:cxn modelId="{BA925AD5-548C-1646-8751-5DDB7527CBB7}" type="presOf" srcId="{9ADF6D11-C2F5-FD4D-B804-2004D4B39E51}" destId="{A3B04B10-6733-EC48-9C77-12B709413340}" srcOrd="1" destOrd="0" presId="urn:microsoft.com/office/officeart/2005/8/layout/orgChart1"/>
    <dgm:cxn modelId="{D3B7F577-0CA0-1547-BEE4-61D40AB522AA}" type="presOf" srcId="{76756689-44DE-7243-ADA9-00FDC14DDD62}" destId="{B11F8395-2A41-AE4F-ACC9-13AC74F55E62}" srcOrd="0" destOrd="0" presId="urn:microsoft.com/office/officeart/2005/8/layout/orgChart1"/>
    <dgm:cxn modelId="{566D9141-3441-DA4C-BC78-8025A427A023}" type="presOf" srcId="{2443F4D6-6578-FA4A-BA1C-F49486884C06}" destId="{2BDC61EA-CE37-314F-AC2A-0D6690557CB0}" srcOrd="0" destOrd="0" presId="urn:microsoft.com/office/officeart/2005/8/layout/orgChart1"/>
    <dgm:cxn modelId="{FE3FADA6-4188-8A4B-8210-B306704061C7}" type="presOf" srcId="{F312AA80-5365-7B4A-B8EA-5F83CA24D593}" destId="{DD8710FD-3B47-CB49-A1D5-84B57F21BCED}" srcOrd="1" destOrd="0" presId="urn:microsoft.com/office/officeart/2005/8/layout/orgChart1"/>
    <dgm:cxn modelId="{95361452-3E85-C34B-A4B1-697038A107C3}" type="presOf" srcId="{CE4837A5-1288-CA4F-A355-C15910B9CAEC}" destId="{498B904E-521A-3F4F-AD4E-5392E2A191DD}" srcOrd="1" destOrd="0" presId="urn:microsoft.com/office/officeart/2005/8/layout/orgChart1"/>
    <dgm:cxn modelId="{05DB7A20-C75B-CC4D-A1F3-AD303BF4F137}" srcId="{F312AA80-5365-7B4A-B8EA-5F83CA24D593}" destId="{9ADF6D11-C2F5-FD4D-B804-2004D4B39E51}" srcOrd="1" destOrd="0" parTransId="{E5E98303-118A-8B42-A63E-6506016F315A}" sibTransId="{9CFA6F1B-96C8-5942-8086-1FB7E51FD289}"/>
    <dgm:cxn modelId="{63062177-4338-F54E-8E0D-1BAD8AF86458}" srcId="{A177B6CE-3705-2D4D-8C7A-4629F3CE1639}" destId="{76756689-44DE-7243-ADA9-00FDC14DDD62}" srcOrd="0" destOrd="0" parTransId="{1F517A58-FD2E-2147-A580-B72F39E05002}" sibTransId="{92D431ED-786F-834A-AA4E-2D0066406472}"/>
    <dgm:cxn modelId="{060EE506-5577-E743-A4F6-B0787F5A980B}" type="presOf" srcId="{83FD8529-4983-3749-BE9E-66F86844F4EA}" destId="{4E77185A-7B38-F948-BB21-9415B1033AAB}" srcOrd="0" destOrd="0" presId="urn:microsoft.com/office/officeart/2005/8/layout/orgChart1"/>
    <dgm:cxn modelId="{694B7BAB-1600-4247-93E5-39B8C2DE3DC7}" type="presOf" srcId="{99BB85B4-C4E5-DA4E-A4D2-55E4F19A559F}" destId="{7856D2F4-7567-1D40-9619-7060402A9355}" srcOrd="0" destOrd="0" presId="urn:microsoft.com/office/officeart/2005/8/layout/orgChart1"/>
    <dgm:cxn modelId="{7480DCE6-A262-6740-A3BE-607E04801C89}" type="presOf" srcId="{104BF9B6-FD7F-3C4C-ABF5-82315C026383}" destId="{69CDC33E-93AD-CB42-8882-9651C1A1C8A4}" srcOrd="0" destOrd="0" presId="urn:microsoft.com/office/officeart/2005/8/layout/orgChart1"/>
    <dgm:cxn modelId="{EF41C048-3FA4-B74D-8A00-4F0C44778F8D}" type="presOf" srcId="{25C220CD-1F08-5142-8285-743F7FFB1717}" destId="{86E9C98B-3D88-CF4E-B982-4EC174FE4C80}" srcOrd="0" destOrd="0" presId="urn:microsoft.com/office/officeart/2005/8/layout/orgChart1"/>
    <dgm:cxn modelId="{C2DF456B-117E-6549-9E9D-13972A2AA61E}" srcId="{909731DA-5A63-B64F-A4F8-2203C86F94DA}" destId="{99BB85B4-C4E5-DA4E-A4D2-55E4F19A559F}" srcOrd="0" destOrd="0" parTransId="{2443F4D6-6578-FA4A-BA1C-F49486884C06}" sibTransId="{70561AD1-C3A9-6447-B1D6-F20B816D47FF}"/>
    <dgm:cxn modelId="{743D224C-EE8D-B443-AB1B-51DFCF7B5139}" srcId="{BAA44A28-00FC-D849-82B3-78CAD6D757ED}" destId="{08B1622C-0713-DA4A-9E93-E2941411C3E7}" srcOrd="0" destOrd="0" parTransId="{BF168F04-874A-5742-ACB3-EAC893860CEF}" sibTransId="{838BE56A-DE5E-6341-B1BB-94A2BF0B1EB5}"/>
    <dgm:cxn modelId="{DE435C4F-C24E-B440-96D4-E104CC26B35F}" type="presOf" srcId="{23140EBD-EB6D-024E-A40F-77B5E5915C0D}" destId="{9CE1F367-8C1D-B84B-80C7-8E5C52C6C65D}" srcOrd="1" destOrd="0" presId="urn:microsoft.com/office/officeart/2005/8/layout/orgChart1"/>
    <dgm:cxn modelId="{B465BA7B-871E-2347-8CCF-166206734561}" srcId="{F312AA80-5365-7B4A-B8EA-5F83CA24D593}" destId="{4D999B70-5DD8-9043-80D8-396EEA872E81}" srcOrd="0" destOrd="0" parTransId="{25C220CD-1F08-5142-8285-743F7FFB1717}" sibTransId="{1A93CE75-7DEE-D641-A295-128004793E0C}"/>
    <dgm:cxn modelId="{D3BCD974-22C6-BF40-9A51-F24C7D0BBF31}" type="presOf" srcId="{AE734915-E2B1-654A-A71C-E1CC74C2621D}" destId="{FCC4F7E0-3C7F-EC4F-8C46-F9BAD89D0C2F}" srcOrd="1" destOrd="0" presId="urn:microsoft.com/office/officeart/2005/8/layout/orgChart1"/>
    <dgm:cxn modelId="{E070E30C-A37F-764B-BDD7-798A75B414A0}" srcId="{08B1622C-0713-DA4A-9E93-E2941411C3E7}" destId="{FEE1FD1B-1651-6B40-94D6-45D387B329D3}" srcOrd="2" destOrd="0" parTransId="{18DDCF83-2960-6548-B382-B3FEB9C1A807}" sibTransId="{85D16B70-284A-3F4C-B2CE-92E14218FEA0}"/>
    <dgm:cxn modelId="{F6E662F4-CA7C-D646-86E6-7D341CD9DD27}" type="presOf" srcId="{C18C4141-50B7-C34C-BC33-6B73111B2034}" destId="{050F8FDF-71EF-DA40-BCD6-5A4E49FE84FF}" srcOrd="0" destOrd="0" presId="urn:microsoft.com/office/officeart/2005/8/layout/orgChart1"/>
    <dgm:cxn modelId="{6AAD68A5-D5B8-4D41-B693-57A9B56AA2E5}" type="presOf" srcId="{42D7B84F-950C-5E47-A392-19BBFFD70AD5}" destId="{94E36E05-227E-184F-95CE-F1F0E4034460}" srcOrd="1" destOrd="0" presId="urn:microsoft.com/office/officeart/2005/8/layout/orgChart1"/>
    <dgm:cxn modelId="{73D83259-E42E-244E-AEA8-44F8BD4495B6}" srcId="{909731DA-5A63-B64F-A4F8-2203C86F94DA}" destId="{83FD8529-4983-3749-BE9E-66F86844F4EA}" srcOrd="2" destOrd="0" parTransId="{96E0A006-ECC5-B041-BA9D-4141E8DE5018}" sibTransId="{688CED18-9655-5E4B-8AF5-A03C52D1D7DC}"/>
    <dgm:cxn modelId="{DDD209DE-C234-DE4D-AA6F-00469FB84978}" type="presOf" srcId="{67B00F82-CF9E-6F40-A33D-4181435E89E7}" destId="{4710E44F-48F3-6447-A9B3-D0FD696FBB54}" srcOrd="0" destOrd="0" presId="urn:microsoft.com/office/officeart/2005/8/layout/orgChart1"/>
    <dgm:cxn modelId="{391BA5D7-58D2-0546-88DF-D00B4D9607D7}" type="presOf" srcId="{9ADF6D11-C2F5-FD4D-B804-2004D4B39E51}" destId="{E1E301A2-C682-6942-AD24-C330BD3E72F7}" srcOrd="0" destOrd="0" presId="urn:microsoft.com/office/officeart/2005/8/layout/orgChart1"/>
    <dgm:cxn modelId="{A046C195-DD16-0046-9B82-7C8737379D24}" srcId="{CE4837A5-1288-CA4F-A355-C15910B9CAEC}" destId="{77C73BBB-A6B2-D44C-A4FB-AC652E4E7A6D}" srcOrd="2" destOrd="0" parTransId="{227E79A1-2938-1C44-8475-53EDC7EA6FF9}" sibTransId="{63D6C192-D3D5-FB40-8A9A-1E8D4B75F0F8}"/>
    <dgm:cxn modelId="{EA236E28-7786-544D-9927-931B7FF68B23}" srcId="{42D7B84F-950C-5E47-A392-19BBFFD70AD5}" destId="{7B9CC991-B474-E246-AA96-725124156A00}" srcOrd="1" destOrd="0" parTransId="{CE4EFC27-37E2-E04B-B1B7-E51B87BA723F}" sibTransId="{EC41C062-337D-3442-9DAD-42F776A49215}"/>
    <dgm:cxn modelId="{35C7FB40-0565-264C-B267-701D5EBD2B8C}" srcId="{83FD8529-4983-3749-BE9E-66F86844F4EA}" destId="{A23B985E-72E4-3742-8371-0ED912F5435B}" srcOrd="0" destOrd="0" parTransId="{299AB070-C648-8946-9879-C285508DBC67}" sibTransId="{A7E6F3C3-4DB8-C24D-9424-EA6C825E449C}"/>
    <dgm:cxn modelId="{079C41CD-00C0-8049-B151-1BBE2D021C8C}" srcId="{D5E4F05B-7130-C74E-AAD7-376906FF5F66}" destId="{3C0652D9-3EC3-5F49-A0CF-A03A8EED64A6}" srcOrd="0" destOrd="0" parTransId="{C26857B4-A37C-6741-B5FD-09F04DA2ED2A}" sibTransId="{02517F0C-0474-654A-9133-9AF9C0CB3642}"/>
    <dgm:cxn modelId="{715B8BBC-8448-2A48-90D8-12B6C90D69FA}" srcId="{CE4837A5-1288-CA4F-A355-C15910B9CAEC}" destId="{8802059A-3BDF-E24A-9307-316CBA2AD31D}" srcOrd="1" destOrd="0" parTransId="{3EA88211-FFE5-9641-8FA2-B22442569D28}" sibTransId="{DBED4B1C-F8AC-6A40-B3D0-87550A6F9A6B}"/>
    <dgm:cxn modelId="{8877EC88-2D90-A44D-8A6D-58BD7027B4D8}" type="presOf" srcId="{23140EBD-EB6D-024E-A40F-77B5E5915C0D}" destId="{0BBD6B96-3C44-5E4F-B961-0BD7B8AD06E8}" srcOrd="0" destOrd="0" presId="urn:microsoft.com/office/officeart/2005/8/layout/orgChart1"/>
    <dgm:cxn modelId="{06E431D6-BEE3-5B4B-B6EA-28AA49DE5F37}" type="presOf" srcId="{BFC33CF9-0F4F-6C4D-BC4C-9AAEB7D3132A}" destId="{9B1A91B7-A521-1C4D-90D9-F0B88D4ED099}" srcOrd="1" destOrd="0" presId="urn:microsoft.com/office/officeart/2005/8/layout/orgChart1"/>
    <dgm:cxn modelId="{A210129F-E54B-704B-AD7D-59EED9F18527}" type="presOf" srcId="{7B9CC991-B474-E246-AA96-725124156A00}" destId="{DF5BE6F6-97C6-FB46-AFC3-137F8AD55311}" srcOrd="0" destOrd="0" presId="urn:microsoft.com/office/officeart/2005/8/layout/orgChart1"/>
    <dgm:cxn modelId="{3EDD2C3C-737C-E648-8184-F7B1446E664C}" srcId="{F312AA80-5365-7B4A-B8EA-5F83CA24D593}" destId="{3A52393D-F39E-8F45-B32B-5C85699AAF9B}" srcOrd="2" destOrd="0" parTransId="{3CE2265B-E6A5-A04D-A572-580C1683351D}" sibTransId="{F32628E3-B405-1D4D-A598-66EF95ABF12D}"/>
    <dgm:cxn modelId="{5A1D64A9-0B3C-734B-8F1E-67EF64032F37}" type="presOf" srcId="{22B92638-461F-1B48-9D1D-4D1750226A9D}" destId="{AB589613-5F02-AF46-9E51-E1FEB3D23911}" srcOrd="1" destOrd="0" presId="urn:microsoft.com/office/officeart/2005/8/layout/orgChart1"/>
    <dgm:cxn modelId="{3C663834-947F-3A48-8A0E-8C4AF73B8C08}" type="presOf" srcId="{31C66720-0D09-424A-8B25-7D62A0C54900}" destId="{E819C492-2A76-BA40-B0A2-68E7CE94D0F9}" srcOrd="0" destOrd="0" presId="urn:microsoft.com/office/officeart/2005/8/layout/orgChart1"/>
    <dgm:cxn modelId="{A2987BF4-20AD-E444-BE43-B769A017BC32}" type="presOf" srcId="{77C73BBB-A6B2-D44C-A4FB-AC652E4E7A6D}" destId="{B30A765A-0A40-EF49-AC7D-950F94CFF2A3}" srcOrd="0" destOrd="0" presId="urn:microsoft.com/office/officeart/2005/8/layout/orgChart1"/>
    <dgm:cxn modelId="{0BFF8AC8-990C-F64E-B757-EB9D7A542AE1}" srcId="{08B1622C-0713-DA4A-9E93-E2941411C3E7}" destId="{42D7B84F-950C-5E47-A392-19BBFFD70AD5}" srcOrd="1" destOrd="0" parTransId="{F5473D3A-D0C4-144C-A07C-9E2F2B97A00D}" sibTransId="{0B4E0CD2-FEE3-1847-8B4B-24ED4E06635C}"/>
    <dgm:cxn modelId="{9DFDC3EB-EAF2-2848-984E-7AC759088A60}" srcId="{A177B6CE-3705-2D4D-8C7A-4629F3CE1639}" destId="{1B723EC7-19AF-1249-82D5-3308CED89644}" srcOrd="2" destOrd="0" parTransId="{32D95F39-9183-944A-A97E-44305F3FFAAB}" sibTransId="{0EEB2FD7-D635-974F-A83E-6F403CB9EA0F}"/>
    <dgm:cxn modelId="{3FCBE363-08D1-904C-9FFB-F74BF36BD8F8}" type="presOf" srcId="{E266E0D7-9943-F94A-8284-4F58A44BE86C}" destId="{8137981B-2BBE-3348-9421-EF865825A35B}" srcOrd="0" destOrd="0" presId="urn:microsoft.com/office/officeart/2005/8/layout/orgChart1"/>
    <dgm:cxn modelId="{1CB49ADB-8AB1-E849-8039-3AAEE0B7A0CD}" type="presOf" srcId="{1B723EC7-19AF-1249-82D5-3308CED89644}" destId="{43FC87F0-73D5-C145-9F17-D0A85E25EF9E}" srcOrd="1" destOrd="0" presId="urn:microsoft.com/office/officeart/2005/8/layout/orgChart1"/>
    <dgm:cxn modelId="{17DCCC67-DB7C-694A-AA35-15A764875A56}" srcId="{CE4837A5-1288-CA4F-A355-C15910B9CAEC}" destId="{B74EC464-2ED9-C549-9810-3C2B3A8F618F}" srcOrd="4" destOrd="0" parTransId="{25C21276-B0FC-DE4C-A21E-7F53DAC83178}" sibTransId="{69B612F5-D510-B84B-B577-6D23A825E0AA}"/>
    <dgm:cxn modelId="{E6B0F26D-7041-8148-BAE5-D14E794D3155}" type="presOf" srcId="{42D7B84F-950C-5E47-A392-19BBFFD70AD5}" destId="{569AF1F6-360E-7940-B2C7-3C8E37CB1AF0}" srcOrd="0" destOrd="0" presId="urn:microsoft.com/office/officeart/2005/8/layout/orgChart1"/>
    <dgm:cxn modelId="{79E1B403-93BF-3A48-98F9-D414D9038770}" type="presOf" srcId="{0E1D6687-AEFA-EC4E-BDA1-CDECEC6D1FAA}" destId="{75283C50-1CA9-9D4C-83BD-46FB84C447CF}" srcOrd="1" destOrd="0" presId="urn:microsoft.com/office/officeart/2005/8/layout/orgChart1"/>
    <dgm:cxn modelId="{31BED9E6-A17B-6B40-80FE-CBAD78763FE7}" type="presOf" srcId="{FEE1FD1B-1651-6B40-94D6-45D387B329D3}" destId="{59027BE4-1E27-D641-96AB-D1A0E87978FE}" srcOrd="0" destOrd="0" presId="urn:microsoft.com/office/officeart/2005/8/layout/orgChart1"/>
    <dgm:cxn modelId="{00CD2EAF-9BA5-8D4B-A0B6-0FC57AB32991}" type="presParOf" srcId="{8DAD9BD8-EAF7-4948-AEAB-4B93B8F5E3CE}" destId="{597077E8-FFAB-E347-8643-8F32E615B2ED}" srcOrd="0" destOrd="0" presId="urn:microsoft.com/office/officeart/2005/8/layout/orgChart1"/>
    <dgm:cxn modelId="{F675C8E3-145B-2A49-96DE-EACD8D7A26AB}" type="presParOf" srcId="{597077E8-FFAB-E347-8643-8F32E615B2ED}" destId="{8C3955BD-5127-DB4D-8612-CF9058AB299D}" srcOrd="0" destOrd="0" presId="urn:microsoft.com/office/officeart/2005/8/layout/orgChart1"/>
    <dgm:cxn modelId="{CEAC3A96-DB3A-F040-9914-66BF3E53C012}" type="presParOf" srcId="{8C3955BD-5127-DB4D-8612-CF9058AB299D}" destId="{7AB96F66-678F-D044-9D5B-B4B62EFF5348}" srcOrd="0" destOrd="0" presId="urn:microsoft.com/office/officeart/2005/8/layout/orgChart1"/>
    <dgm:cxn modelId="{042A2F06-AF0E-4D4C-8CDB-BB062866FBA2}" type="presParOf" srcId="{8C3955BD-5127-DB4D-8612-CF9058AB299D}" destId="{364925EB-A99A-2F44-86CF-F3FED74D5D98}" srcOrd="1" destOrd="0" presId="urn:microsoft.com/office/officeart/2005/8/layout/orgChart1"/>
    <dgm:cxn modelId="{22F4F6F8-AD6A-8647-89BE-254E7AE4CB3A}" type="presParOf" srcId="{597077E8-FFAB-E347-8643-8F32E615B2ED}" destId="{B878A005-2C2F-0F46-9C8F-060DAD329D78}" srcOrd="1" destOrd="0" presId="urn:microsoft.com/office/officeart/2005/8/layout/orgChart1"/>
    <dgm:cxn modelId="{CC4C2246-78B7-1943-8C86-4EC2F5499F43}" type="presParOf" srcId="{B878A005-2C2F-0F46-9C8F-060DAD329D78}" destId="{B873E63E-502F-814C-ABA7-B1F39B751089}" srcOrd="0" destOrd="0" presId="urn:microsoft.com/office/officeart/2005/8/layout/orgChart1"/>
    <dgm:cxn modelId="{5BB280FA-3240-1748-8B8B-C5B11E786BFA}" type="presParOf" srcId="{B878A005-2C2F-0F46-9C8F-060DAD329D78}" destId="{4CE704B4-5C3A-AF48-81F1-279C8EF5F723}" srcOrd="1" destOrd="0" presId="urn:microsoft.com/office/officeart/2005/8/layout/orgChart1"/>
    <dgm:cxn modelId="{BB9F44FE-EBD9-AA4D-88B1-4F332B3B907C}" type="presParOf" srcId="{4CE704B4-5C3A-AF48-81F1-279C8EF5F723}" destId="{153359DF-63A6-8841-A688-C7F5FF1B2204}" srcOrd="0" destOrd="0" presId="urn:microsoft.com/office/officeart/2005/8/layout/orgChart1"/>
    <dgm:cxn modelId="{6F7AD6A5-A8DE-C642-BA57-16C0B2254198}" type="presParOf" srcId="{153359DF-63A6-8841-A688-C7F5FF1B2204}" destId="{8B705978-4650-EF4A-8336-13700F303B79}" srcOrd="0" destOrd="0" presId="urn:microsoft.com/office/officeart/2005/8/layout/orgChart1"/>
    <dgm:cxn modelId="{AEE5D642-A797-0E4D-AAE4-3576A9995041}" type="presParOf" srcId="{153359DF-63A6-8841-A688-C7F5FF1B2204}" destId="{9C6462A1-FB46-104D-BB91-ABFD3689C67B}" srcOrd="1" destOrd="0" presId="urn:microsoft.com/office/officeart/2005/8/layout/orgChart1"/>
    <dgm:cxn modelId="{EA5D2D4D-4C08-0F45-A8D9-17309195D328}" type="presParOf" srcId="{4CE704B4-5C3A-AF48-81F1-279C8EF5F723}" destId="{1223F7E7-2217-6D42-A6BF-D534BC37D07A}" srcOrd="1" destOrd="0" presId="urn:microsoft.com/office/officeart/2005/8/layout/orgChart1"/>
    <dgm:cxn modelId="{960FD30E-C353-9240-9A69-F870FD022ACE}" type="presParOf" srcId="{1223F7E7-2217-6D42-A6BF-D534BC37D07A}" destId="{2BDC61EA-CE37-314F-AC2A-0D6690557CB0}" srcOrd="0" destOrd="0" presId="urn:microsoft.com/office/officeart/2005/8/layout/orgChart1"/>
    <dgm:cxn modelId="{99468743-9A28-574E-86D8-BE8762CB929B}" type="presParOf" srcId="{1223F7E7-2217-6D42-A6BF-D534BC37D07A}" destId="{8EC66E20-3AA6-3346-A74C-D8A561E4B99E}" srcOrd="1" destOrd="0" presId="urn:microsoft.com/office/officeart/2005/8/layout/orgChart1"/>
    <dgm:cxn modelId="{95FA066D-4EFA-014A-9555-344344CA8539}" type="presParOf" srcId="{8EC66E20-3AA6-3346-A74C-D8A561E4B99E}" destId="{83911E6B-D9D3-B34F-81D5-A848A1086D26}" srcOrd="0" destOrd="0" presId="urn:microsoft.com/office/officeart/2005/8/layout/orgChart1"/>
    <dgm:cxn modelId="{8CF3810A-3D79-2C42-91F3-0DDEE5B90C6B}" type="presParOf" srcId="{83911E6B-D9D3-B34F-81D5-A848A1086D26}" destId="{7856D2F4-7567-1D40-9619-7060402A9355}" srcOrd="0" destOrd="0" presId="urn:microsoft.com/office/officeart/2005/8/layout/orgChart1"/>
    <dgm:cxn modelId="{E9B3A8CA-9785-9B49-8B14-30080B7AF930}" type="presParOf" srcId="{83911E6B-D9D3-B34F-81D5-A848A1086D26}" destId="{1FF30FD3-4B77-5943-831B-2A48E91AC4AC}" srcOrd="1" destOrd="0" presId="urn:microsoft.com/office/officeart/2005/8/layout/orgChart1"/>
    <dgm:cxn modelId="{606FCBCB-B8EB-2346-AFB3-78391413D4B4}" type="presParOf" srcId="{8EC66E20-3AA6-3346-A74C-D8A561E4B99E}" destId="{0A85B098-D64C-D84A-BAB8-C08FCC6ABACA}" srcOrd="1" destOrd="0" presId="urn:microsoft.com/office/officeart/2005/8/layout/orgChart1"/>
    <dgm:cxn modelId="{6B20267B-A577-DC40-BAD7-780BECD3AFB1}" type="presParOf" srcId="{0A85B098-D64C-D84A-BAB8-C08FCC6ABACA}" destId="{1B61DC02-4F3D-3749-8C9A-0E47DC39D614}" srcOrd="0" destOrd="0" presId="urn:microsoft.com/office/officeart/2005/8/layout/orgChart1"/>
    <dgm:cxn modelId="{7E6F108B-A3F5-1A46-AA35-3339B1F898BA}" type="presParOf" srcId="{0A85B098-D64C-D84A-BAB8-C08FCC6ABACA}" destId="{14038112-19E9-FA45-8B91-43CE6609F1B6}" srcOrd="1" destOrd="0" presId="urn:microsoft.com/office/officeart/2005/8/layout/orgChart1"/>
    <dgm:cxn modelId="{CBBF1080-804F-DB45-9317-AAC5A942AE91}" type="presParOf" srcId="{14038112-19E9-FA45-8B91-43CE6609F1B6}" destId="{7C00FFD9-F546-8244-8473-7E6327BB9814}" srcOrd="0" destOrd="0" presId="urn:microsoft.com/office/officeart/2005/8/layout/orgChart1"/>
    <dgm:cxn modelId="{0EF9DD0A-59F6-DB4F-9404-6A6DA3F77266}" type="presParOf" srcId="{7C00FFD9-F546-8244-8473-7E6327BB9814}" destId="{01ED003D-490C-144E-9249-EF3DDF0526B0}" srcOrd="0" destOrd="0" presId="urn:microsoft.com/office/officeart/2005/8/layout/orgChart1"/>
    <dgm:cxn modelId="{69D7F4D3-508B-5C41-819F-88B070767F84}" type="presParOf" srcId="{7C00FFD9-F546-8244-8473-7E6327BB9814}" destId="{2D5AF3E0-4746-654D-A5F2-34F132C6CA34}" srcOrd="1" destOrd="0" presId="urn:microsoft.com/office/officeart/2005/8/layout/orgChart1"/>
    <dgm:cxn modelId="{74BD84B9-80E7-AC4C-A002-11154C529EAA}" type="presParOf" srcId="{14038112-19E9-FA45-8B91-43CE6609F1B6}" destId="{C219BE33-7EC1-A147-ABE0-4A5B697680B1}" srcOrd="1" destOrd="0" presId="urn:microsoft.com/office/officeart/2005/8/layout/orgChart1"/>
    <dgm:cxn modelId="{1408F014-9094-6748-8D98-9D1E65B69E6E}" type="presParOf" srcId="{14038112-19E9-FA45-8B91-43CE6609F1B6}" destId="{ED7F90CE-56F4-F548-8E88-60AAC82E76C5}" srcOrd="2" destOrd="0" presId="urn:microsoft.com/office/officeart/2005/8/layout/orgChart1"/>
    <dgm:cxn modelId="{4540B4D5-1B57-744C-9333-E9B86B233269}" type="presParOf" srcId="{0A85B098-D64C-D84A-BAB8-C08FCC6ABACA}" destId="{217CDE67-DDF3-DD44-99D4-559AFC8C4227}" srcOrd="2" destOrd="0" presId="urn:microsoft.com/office/officeart/2005/8/layout/orgChart1"/>
    <dgm:cxn modelId="{8B401E9E-ECD1-9B43-B876-8A167E574337}" type="presParOf" srcId="{0A85B098-D64C-D84A-BAB8-C08FCC6ABACA}" destId="{FAF4AEEC-1ECD-384D-850D-AF68F26F8D07}" srcOrd="3" destOrd="0" presId="urn:microsoft.com/office/officeart/2005/8/layout/orgChart1"/>
    <dgm:cxn modelId="{C3311E65-D532-1945-9A04-78FBDB6C13C2}" type="presParOf" srcId="{FAF4AEEC-1ECD-384D-850D-AF68F26F8D07}" destId="{2E1A4A26-3707-D54E-9F93-FEC870A9C5E8}" srcOrd="0" destOrd="0" presId="urn:microsoft.com/office/officeart/2005/8/layout/orgChart1"/>
    <dgm:cxn modelId="{1CB7BCA8-AD3A-FC42-B611-94F8D296B5C0}" type="presParOf" srcId="{2E1A4A26-3707-D54E-9F93-FEC870A9C5E8}" destId="{0BBD6B96-3C44-5E4F-B961-0BD7B8AD06E8}" srcOrd="0" destOrd="0" presId="urn:microsoft.com/office/officeart/2005/8/layout/orgChart1"/>
    <dgm:cxn modelId="{6435448B-5749-6843-8B48-D71AEB2AB330}" type="presParOf" srcId="{2E1A4A26-3707-D54E-9F93-FEC870A9C5E8}" destId="{9CE1F367-8C1D-B84B-80C7-8E5C52C6C65D}" srcOrd="1" destOrd="0" presId="urn:microsoft.com/office/officeart/2005/8/layout/orgChart1"/>
    <dgm:cxn modelId="{C6C0E248-A7A5-FD4A-BD87-D7DF139EEC7E}" type="presParOf" srcId="{FAF4AEEC-1ECD-384D-850D-AF68F26F8D07}" destId="{F6B3A539-13D1-3446-925E-56EDC98634A2}" srcOrd="1" destOrd="0" presId="urn:microsoft.com/office/officeart/2005/8/layout/orgChart1"/>
    <dgm:cxn modelId="{43701D6B-B59E-1541-B002-05E13A9CC959}" type="presParOf" srcId="{FAF4AEEC-1ECD-384D-850D-AF68F26F8D07}" destId="{3BD5F170-DFA2-5A40-8714-F59B9CC81858}" srcOrd="2" destOrd="0" presId="urn:microsoft.com/office/officeart/2005/8/layout/orgChart1"/>
    <dgm:cxn modelId="{AEDDD306-0C7C-784B-B685-11AF8947EA13}" type="presParOf" srcId="{0A85B098-D64C-D84A-BAB8-C08FCC6ABACA}" destId="{C3AF599F-2015-4F45-AEAB-5835F676E732}" srcOrd="4" destOrd="0" presId="urn:microsoft.com/office/officeart/2005/8/layout/orgChart1"/>
    <dgm:cxn modelId="{F7396886-E993-144E-8E41-46B8F6AA47F8}" type="presParOf" srcId="{0A85B098-D64C-D84A-BAB8-C08FCC6ABACA}" destId="{DE4CB0D1-8A01-B248-A7CB-75422300F507}" srcOrd="5" destOrd="0" presId="urn:microsoft.com/office/officeart/2005/8/layout/orgChart1"/>
    <dgm:cxn modelId="{726633D6-BFE4-2D44-9939-661EAA51244D}" type="presParOf" srcId="{DE4CB0D1-8A01-B248-A7CB-75422300F507}" destId="{E623151D-EDB0-FD4A-842B-87D33F7AF4E9}" srcOrd="0" destOrd="0" presId="urn:microsoft.com/office/officeart/2005/8/layout/orgChart1"/>
    <dgm:cxn modelId="{D2C37D6C-BC16-D940-B216-E8E257D702E2}" type="presParOf" srcId="{E623151D-EDB0-FD4A-842B-87D33F7AF4E9}" destId="{E9D9E596-19D2-E643-B3C6-50F14DE7717A}" srcOrd="0" destOrd="0" presId="urn:microsoft.com/office/officeart/2005/8/layout/orgChart1"/>
    <dgm:cxn modelId="{8C0B500F-B594-D84D-BDE5-D949F07D98D4}" type="presParOf" srcId="{E623151D-EDB0-FD4A-842B-87D33F7AF4E9}" destId="{75283C50-1CA9-9D4C-83BD-46FB84C447CF}" srcOrd="1" destOrd="0" presId="urn:microsoft.com/office/officeart/2005/8/layout/orgChart1"/>
    <dgm:cxn modelId="{79BF09E8-ADCA-E044-A1C3-4B5F4EB51E9C}" type="presParOf" srcId="{DE4CB0D1-8A01-B248-A7CB-75422300F507}" destId="{4A70DFA7-588F-CF4A-8B74-F1B71C99740A}" srcOrd="1" destOrd="0" presId="urn:microsoft.com/office/officeart/2005/8/layout/orgChart1"/>
    <dgm:cxn modelId="{027189BB-27FB-7941-947B-26FFC5C715D0}" type="presParOf" srcId="{DE4CB0D1-8A01-B248-A7CB-75422300F507}" destId="{53E084D9-8FDF-B14C-AD70-39CAE5E3A570}" srcOrd="2" destOrd="0" presId="urn:microsoft.com/office/officeart/2005/8/layout/orgChart1"/>
    <dgm:cxn modelId="{F84DB437-03A7-844D-91D1-5166C8E8349E}" type="presParOf" srcId="{0A85B098-D64C-D84A-BAB8-C08FCC6ABACA}" destId="{34D0AC6F-7796-DB40-BADD-6DC51ED8F4AE}" srcOrd="6" destOrd="0" presId="urn:microsoft.com/office/officeart/2005/8/layout/orgChart1"/>
    <dgm:cxn modelId="{E17EC900-2ED0-4043-A984-A276DA3BB579}" type="presParOf" srcId="{0A85B098-D64C-D84A-BAB8-C08FCC6ABACA}" destId="{3DCBF842-CFBD-0E43-8872-2DF85E3AA2DA}" srcOrd="7" destOrd="0" presId="urn:microsoft.com/office/officeart/2005/8/layout/orgChart1"/>
    <dgm:cxn modelId="{D810FEF3-8508-0A4B-8D3E-E94A51B98A26}" type="presParOf" srcId="{3DCBF842-CFBD-0E43-8872-2DF85E3AA2DA}" destId="{B88F08A2-4B2A-0C4B-B95E-FA315CEFA8A2}" srcOrd="0" destOrd="0" presId="urn:microsoft.com/office/officeart/2005/8/layout/orgChart1"/>
    <dgm:cxn modelId="{113FCD78-A76F-A54B-8B5F-5D0AF558BDDF}" type="presParOf" srcId="{B88F08A2-4B2A-0C4B-B95E-FA315CEFA8A2}" destId="{BADDF87E-A942-C94D-BC10-22C0C954C913}" srcOrd="0" destOrd="0" presId="urn:microsoft.com/office/officeart/2005/8/layout/orgChart1"/>
    <dgm:cxn modelId="{87075D58-94AC-5241-A4A7-936D77CEC5F6}" type="presParOf" srcId="{B88F08A2-4B2A-0C4B-B95E-FA315CEFA8A2}" destId="{72AD3BE2-1333-B64B-9999-3E02E040CF1A}" srcOrd="1" destOrd="0" presId="urn:microsoft.com/office/officeart/2005/8/layout/orgChart1"/>
    <dgm:cxn modelId="{C3C78A13-43CC-4241-9D13-F7B37FB72D88}" type="presParOf" srcId="{3DCBF842-CFBD-0E43-8872-2DF85E3AA2DA}" destId="{AC4FE21A-33AF-DA4A-86E4-E15954053434}" srcOrd="1" destOrd="0" presId="urn:microsoft.com/office/officeart/2005/8/layout/orgChart1"/>
    <dgm:cxn modelId="{2A93D240-C985-5548-9846-AF4D9C0AAD24}" type="presParOf" srcId="{3DCBF842-CFBD-0E43-8872-2DF85E3AA2DA}" destId="{3220A422-46B4-3644-94ED-95619E076AD0}" srcOrd="2" destOrd="0" presId="urn:microsoft.com/office/officeart/2005/8/layout/orgChart1"/>
    <dgm:cxn modelId="{3A0C6125-CE51-0140-9AA1-FA4F9D64C596}" type="presParOf" srcId="{8EC66E20-3AA6-3346-A74C-D8A561E4B99E}" destId="{9DF13DC0-38C6-EC40-9EDC-882BB33E5E0F}" srcOrd="2" destOrd="0" presId="urn:microsoft.com/office/officeart/2005/8/layout/orgChart1"/>
    <dgm:cxn modelId="{5EDC8C26-2870-3A42-8FE7-43C34EA55B80}" type="presParOf" srcId="{1223F7E7-2217-6D42-A6BF-D534BC37D07A}" destId="{2AFE2C4E-57E5-FF4D-9033-EE5427087509}" srcOrd="2" destOrd="0" presId="urn:microsoft.com/office/officeart/2005/8/layout/orgChart1"/>
    <dgm:cxn modelId="{6333E26A-D763-3E4E-A6D7-0C53C73B278A}" type="presParOf" srcId="{1223F7E7-2217-6D42-A6BF-D534BC37D07A}" destId="{0F729D98-F3E5-7248-9976-1DA3A968B810}" srcOrd="3" destOrd="0" presId="urn:microsoft.com/office/officeart/2005/8/layout/orgChart1"/>
    <dgm:cxn modelId="{0CD50C62-ADB0-4346-9A18-0880E7A11131}" type="presParOf" srcId="{0F729D98-F3E5-7248-9976-1DA3A968B810}" destId="{2ACE2B04-3E95-EC48-86C1-3AC0327F9DC4}" srcOrd="0" destOrd="0" presId="urn:microsoft.com/office/officeart/2005/8/layout/orgChart1"/>
    <dgm:cxn modelId="{22CC75BD-651E-5748-A015-3E64DC92DF0A}" type="presParOf" srcId="{2ACE2B04-3E95-EC48-86C1-3AC0327F9DC4}" destId="{A297DB52-B38F-1A4C-B510-59C16FEBCA17}" srcOrd="0" destOrd="0" presId="urn:microsoft.com/office/officeart/2005/8/layout/orgChart1"/>
    <dgm:cxn modelId="{25921DB4-4930-7A46-BB2C-BE04049353DC}" type="presParOf" srcId="{2ACE2B04-3E95-EC48-86C1-3AC0327F9DC4}" destId="{1F8901A2-154C-CB4F-B6E5-9D454079A3EB}" srcOrd="1" destOrd="0" presId="urn:microsoft.com/office/officeart/2005/8/layout/orgChart1"/>
    <dgm:cxn modelId="{3C2FDDFC-C447-5743-B57E-19FB3E6840B4}" type="presParOf" srcId="{0F729D98-F3E5-7248-9976-1DA3A968B810}" destId="{FDC949FD-9B1D-204D-9AA8-3C84A35362B4}" srcOrd="1" destOrd="0" presId="urn:microsoft.com/office/officeart/2005/8/layout/orgChart1"/>
    <dgm:cxn modelId="{028B5589-C571-8A44-838D-17E1A3AB3AED}" type="presParOf" srcId="{FDC949FD-9B1D-204D-9AA8-3C84A35362B4}" destId="{D0AA59AB-AAF1-E047-83BA-C8DE68219EBD}" srcOrd="0" destOrd="0" presId="urn:microsoft.com/office/officeart/2005/8/layout/orgChart1"/>
    <dgm:cxn modelId="{693C972D-F483-5041-8C61-ACDFC75952D0}" type="presParOf" srcId="{FDC949FD-9B1D-204D-9AA8-3C84A35362B4}" destId="{46A9FF11-3BAA-D04B-8A5A-4EB89AA3E115}" srcOrd="1" destOrd="0" presId="urn:microsoft.com/office/officeart/2005/8/layout/orgChart1"/>
    <dgm:cxn modelId="{F11754B2-EE7E-B544-9D87-6452AB8B0DF2}" type="presParOf" srcId="{46A9FF11-3BAA-D04B-8A5A-4EB89AA3E115}" destId="{9EC4DE8B-6BA0-8744-A878-797E1972D75A}" srcOrd="0" destOrd="0" presId="urn:microsoft.com/office/officeart/2005/8/layout/orgChart1"/>
    <dgm:cxn modelId="{A9BE283A-487F-C14D-B340-192D13EDB68B}" type="presParOf" srcId="{9EC4DE8B-6BA0-8744-A878-797E1972D75A}" destId="{B11F8395-2A41-AE4F-ACC9-13AC74F55E62}" srcOrd="0" destOrd="0" presId="urn:microsoft.com/office/officeart/2005/8/layout/orgChart1"/>
    <dgm:cxn modelId="{8F7EF4E2-77C1-DF45-8C3B-D00303455424}" type="presParOf" srcId="{9EC4DE8B-6BA0-8744-A878-797E1972D75A}" destId="{FB0D6F74-F74D-FB48-AF22-E4C848E57DC6}" srcOrd="1" destOrd="0" presId="urn:microsoft.com/office/officeart/2005/8/layout/orgChart1"/>
    <dgm:cxn modelId="{DCA36DBA-AD30-2F49-8732-72DA0161EBA4}" type="presParOf" srcId="{46A9FF11-3BAA-D04B-8A5A-4EB89AA3E115}" destId="{36CB00B9-3CA6-DE40-BB51-CD9DD4F5FE3A}" srcOrd="1" destOrd="0" presId="urn:microsoft.com/office/officeart/2005/8/layout/orgChart1"/>
    <dgm:cxn modelId="{3B855096-1820-2449-8643-5BB0625AAD35}" type="presParOf" srcId="{46A9FF11-3BAA-D04B-8A5A-4EB89AA3E115}" destId="{3FFFCFC9-3B95-7945-AF3D-FBC75AD4B5AD}" srcOrd="2" destOrd="0" presId="urn:microsoft.com/office/officeart/2005/8/layout/orgChart1"/>
    <dgm:cxn modelId="{4145B856-A2F6-884F-B09C-BCB2EFF65A4A}" type="presParOf" srcId="{FDC949FD-9B1D-204D-9AA8-3C84A35362B4}" destId="{8137981B-2BBE-3348-9421-EF865825A35B}" srcOrd="2" destOrd="0" presId="urn:microsoft.com/office/officeart/2005/8/layout/orgChart1"/>
    <dgm:cxn modelId="{4F3FE1EF-0EEB-C348-A597-B852B51887B0}" type="presParOf" srcId="{FDC949FD-9B1D-204D-9AA8-3C84A35362B4}" destId="{817CCDA8-22A1-D249-BA5B-C24E1E6E9278}" srcOrd="3" destOrd="0" presId="urn:microsoft.com/office/officeart/2005/8/layout/orgChart1"/>
    <dgm:cxn modelId="{4141649C-DB62-F845-AC4F-11A4C7998E98}" type="presParOf" srcId="{817CCDA8-22A1-D249-BA5B-C24E1E6E9278}" destId="{8765DCBB-6CBC-C943-92A3-347AD0D4E2BC}" srcOrd="0" destOrd="0" presId="urn:microsoft.com/office/officeart/2005/8/layout/orgChart1"/>
    <dgm:cxn modelId="{EFCEAD3D-83C8-8D43-AEAD-CE2FA7F626ED}" type="presParOf" srcId="{8765DCBB-6CBC-C943-92A3-347AD0D4E2BC}" destId="{EEE24EF8-69BD-234D-9E88-741173F0378C}" srcOrd="0" destOrd="0" presId="urn:microsoft.com/office/officeart/2005/8/layout/orgChart1"/>
    <dgm:cxn modelId="{4788AA9B-584B-354F-A8BD-E43A549FA265}" type="presParOf" srcId="{8765DCBB-6CBC-C943-92A3-347AD0D4E2BC}" destId="{E38859BE-3663-FC4F-BD34-BAC61E580102}" srcOrd="1" destOrd="0" presId="urn:microsoft.com/office/officeart/2005/8/layout/orgChart1"/>
    <dgm:cxn modelId="{4C4F7B6F-471F-AC4C-9C7E-30C2319792C9}" type="presParOf" srcId="{817CCDA8-22A1-D249-BA5B-C24E1E6E9278}" destId="{AC74EEAC-1205-8843-BB87-F1D8342F8603}" srcOrd="1" destOrd="0" presId="urn:microsoft.com/office/officeart/2005/8/layout/orgChart1"/>
    <dgm:cxn modelId="{9B4B4504-FDCC-B842-BF0E-C972EF031DE4}" type="presParOf" srcId="{817CCDA8-22A1-D249-BA5B-C24E1E6E9278}" destId="{7BC04ECA-F00E-5940-9D67-86983C59F552}" srcOrd="2" destOrd="0" presId="urn:microsoft.com/office/officeart/2005/8/layout/orgChart1"/>
    <dgm:cxn modelId="{6EEA3541-5073-EC47-8B5F-461E88FB6331}" type="presParOf" srcId="{FDC949FD-9B1D-204D-9AA8-3C84A35362B4}" destId="{B98AA671-DF79-584D-8FB9-89274929BDA6}" srcOrd="4" destOrd="0" presId="urn:microsoft.com/office/officeart/2005/8/layout/orgChart1"/>
    <dgm:cxn modelId="{5389B47E-2AAF-5E47-86FB-DDBBD8BCD84C}" type="presParOf" srcId="{FDC949FD-9B1D-204D-9AA8-3C84A35362B4}" destId="{75B48C16-1AEA-7B4F-ADF3-1C6D812CAF13}" srcOrd="5" destOrd="0" presId="urn:microsoft.com/office/officeart/2005/8/layout/orgChart1"/>
    <dgm:cxn modelId="{2E508017-B883-D341-94BC-8AB6FF2E0918}" type="presParOf" srcId="{75B48C16-1AEA-7B4F-ADF3-1C6D812CAF13}" destId="{45FE04C2-7D87-2E4A-B07E-7E9CFB3A1073}" srcOrd="0" destOrd="0" presId="urn:microsoft.com/office/officeart/2005/8/layout/orgChart1"/>
    <dgm:cxn modelId="{6C1AE8D5-A626-2F42-993F-F58C81CAB17F}" type="presParOf" srcId="{45FE04C2-7D87-2E4A-B07E-7E9CFB3A1073}" destId="{6CFD024A-6E3E-C74F-A1E4-DAA3E3350F49}" srcOrd="0" destOrd="0" presId="urn:microsoft.com/office/officeart/2005/8/layout/orgChart1"/>
    <dgm:cxn modelId="{C95B5974-D20F-E24A-BD77-5472A11AA2E6}" type="presParOf" srcId="{45FE04C2-7D87-2E4A-B07E-7E9CFB3A1073}" destId="{43FC87F0-73D5-C145-9F17-D0A85E25EF9E}" srcOrd="1" destOrd="0" presId="urn:microsoft.com/office/officeart/2005/8/layout/orgChart1"/>
    <dgm:cxn modelId="{B37876A7-5B6E-2942-9667-8694A2BB2D7B}" type="presParOf" srcId="{75B48C16-1AEA-7B4F-ADF3-1C6D812CAF13}" destId="{0380EF67-AD18-284B-98FE-5EB1055131EE}" srcOrd="1" destOrd="0" presId="urn:microsoft.com/office/officeart/2005/8/layout/orgChart1"/>
    <dgm:cxn modelId="{4141CB0F-9FE8-B340-9044-8EADB3B76C55}" type="presParOf" srcId="{75B48C16-1AEA-7B4F-ADF3-1C6D812CAF13}" destId="{C0B5036A-1B97-9849-BE04-C7A180CCA23B}" srcOrd="2" destOrd="0" presId="urn:microsoft.com/office/officeart/2005/8/layout/orgChart1"/>
    <dgm:cxn modelId="{7EF1CFDE-0D35-2046-AB85-3B8592E1E613}" type="presParOf" srcId="{0F729D98-F3E5-7248-9976-1DA3A968B810}" destId="{61B46704-BB2A-0940-9B1B-A52C4E94C5D1}" srcOrd="2" destOrd="0" presId="urn:microsoft.com/office/officeart/2005/8/layout/orgChart1"/>
    <dgm:cxn modelId="{4C3AF0F0-C0BC-1143-A13A-2B1EFB045B6C}" type="presParOf" srcId="{1223F7E7-2217-6D42-A6BF-D534BC37D07A}" destId="{2E4A5106-F59E-6A4E-BEA5-F4F616E19F07}" srcOrd="4" destOrd="0" presId="urn:microsoft.com/office/officeart/2005/8/layout/orgChart1"/>
    <dgm:cxn modelId="{98EB6A8B-82FB-2C46-8023-CD9B7FEFE490}" type="presParOf" srcId="{1223F7E7-2217-6D42-A6BF-D534BC37D07A}" destId="{689032B7-6088-8F4E-ADD0-1BC5FB9A65AB}" srcOrd="5" destOrd="0" presId="urn:microsoft.com/office/officeart/2005/8/layout/orgChart1"/>
    <dgm:cxn modelId="{4C318023-6078-464E-990B-0CB704089279}" type="presParOf" srcId="{689032B7-6088-8F4E-ADD0-1BC5FB9A65AB}" destId="{FF895EF6-7ACF-BE48-B8A2-F80E90761538}" srcOrd="0" destOrd="0" presId="urn:microsoft.com/office/officeart/2005/8/layout/orgChart1"/>
    <dgm:cxn modelId="{BA281272-1743-4640-A4CC-FB2A1B391188}" type="presParOf" srcId="{FF895EF6-7ACF-BE48-B8A2-F80E90761538}" destId="{4E77185A-7B38-F948-BB21-9415B1033AAB}" srcOrd="0" destOrd="0" presId="urn:microsoft.com/office/officeart/2005/8/layout/orgChart1"/>
    <dgm:cxn modelId="{582F6437-1C77-594E-812C-3E954D57A989}" type="presParOf" srcId="{FF895EF6-7ACF-BE48-B8A2-F80E90761538}" destId="{C057021E-FC3D-DE4F-82E5-DFABB26624BD}" srcOrd="1" destOrd="0" presId="urn:microsoft.com/office/officeart/2005/8/layout/orgChart1"/>
    <dgm:cxn modelId="{203AEF51-79C6-2442-9A21-8D9A7EB547D7}" type="presParOf" srcId="{689032B7-6088-8F4E-ADD0-1BC5FB9A65AB}" destId="{4ACB735D-F9E2-3043-A764-359FA8C89D31}" srcOrd="1" destOrd="0" presId="urn:microsoft.com/office/officeart/2005/8/layout/orgChart1"/>
    <dgm:cxn modelId="{43C0A694-57A9-8549-A5F6-4F5C49BD8EB7}" type="presParOf" srcId="{4ACB735D-F9E2-3043-A764-359FA8C89D31}" destId="{121D6F2C-4540-414A-8A9C-F673B686A182}" srcOrd="0" destOrd="0" presId="urn:microsoft.com/office/officeart/2005/8/layout/orgChart1"/>
    <dgm:cxn modelId="{56EFB9F0-73ED-8E46-A2C7-498AA4127373}" type="presParOf" srcId="{4ACB735D-F9E2-3043-A764-359FA8C89D31}" destId="{87F6E021-A735-7544-99ED-FACE4CD73B09}" srcOrd="1" destOrd="0" presId="urn:microsoft.com/office/officeart/2005/8/layout/orgChart1"/>
    <dgm:cxn modelId="{FEC52E8D-424C-A84A-97B1-C679C1995A17}" type="presParOf" srcId="{87F6E021-A735-7544-99ED-FACE4CD73B09}" destId="{16FE59DF-EDBE-B149-839B-023AAC4A1FAC}" srcOrd="0" destOrd="0" presId="urn:microsoft.com/office/officeart/2005/8/layout/orgChart1"/>
    <dgm:cxn modelId="{311D3BC3-EEFC-A648-9A98-986DF8A4F452}" type="presParOf" srcId="{16FE59DF-EDBE-B149-839B-023AAC4A1FAC}" destId="{5EC7B4BC-D6E0-494E-8F9F-6D6D134D7C5F}" srcOrd="0" destOrd="0" presId="urn:microsoft.com/office/officeart/2005/8/layout/orgChart1"/>
    <dgm:cxn modelId="{8BCB1B26-22B2-8943-9104-04C448F2DFF7}" type="presParOf" srcId="{16FE59DF-EDBE-B149-839B-023AAC4A1FAC}" destId="{679FFD3F-780D-C84A-BBD4-6EC4155AE11F}" srcOrd="1" destOrd="0" presId="urn:microsoft.com/office/officeart/2005/8/layout/orgChart1"/>
    <dgm:cxn modelId="{9AB56706-4B58-8E40-BEF7-1DC47EA2765C}" type="presParOf" srcId="{87F6E021-A735-7544-99ED-FACE4CD73B09}" destId="{00DE8427-67AC-DB44-B1D8-8FCAE0F9EED0}" srcOrd="1" destOrd="0" presId="urn:microsoft.com/office/officeart/2005/8/layout/orgChart1"/>
    <dgm:cxn modelId="{5BC44D41-0254-F246-A024-EEA6A1CE4F12}" type="presParOf" srcId="{87F6E021-A735-7544-99ED-FACE4CD73B09}" destId="{92D50532-929A-CF4D-8AFE-E6A3D3DDECC4}" srcOrd="2" destOrd="0" presId="urn:microsoft.com/office/officeart/2005/8/layout/orgChart1"/>
    <dgm:cxn modelId="{F64C6210-ABD7-374E-84A7-4CECC40A5C1F}" type="presParOf" srcId="{4ACB735D-F9E2-3043-A764-359FA8C89D31}" destId="{B6DBBC47-0F37-9B4C-9838-FF7C950C6175}" srcOrd="2" destOrd="0" presId="urn:microsoft.com/office/officeart/2005/8/layout/orgChart1"/>
    <dgm:cxn modelId="{52EE7A1C-0B61-1541-9B2F-5B4726505B37}" type="presParOf" srcId="{4ACB735D-F9E2-3043-A764-359FA8C89D31}" destId="{E2484D30-5040-DF4B-8CCB-73729881AE9C}" srcOrd="3" destOrd="0" presId="urn:microsoft.com/office/officeart/2005/8/layout/orgChart1"/>
    <dgm:cxn modelId="{180EF2D6-E60E-7943-8104-82269A94F463}" type="presParOf" srcId="{E2484D30-5040-DF4B-8CCB-73729881AE9C}" destId="{2358A1D1-3B55-6B44-8B60-8690BCCB9BAE}" srcOrd="0" destOrd="0" presId="urn:microsoft.com/office/officeart/2005/8/layout/orgChart1"/>
    <dgm:cxn modelId="{AEB60904-403E-AF48-800C-6C62956598B3}" type="presParOf" srcId="{2358A1D1-3B55-6B44-8B60-8690BCCB9BAE}" destId="{94FB6558-1362-3744-8078-68B40D37F8FD}" srcOrd="0" destOrd="0" presId="urn:microsoft.com/office/officeart/2005/8/layout/orgChart1"/>
    <dgm:cxn modelId="{9F1456F9-5E33-D641-84D5-D937D6348446}" type="presParOf" srcId="{2358A1D1-3B55-6B44-8B60-8690BCCB9BAE}" destId="{A841F3E7-9EE9-614C-BD08-07D1FD363FB8}" srcOrd="1" destOrd="0" presId="urn:microsoft.com/office/officeart/2005/8/layout/orgChart1"/>
    <dgm:cxn modelId="{BD9AA459-C97B-9648-AB94-5E0CF325EA92}" type="presParOf" srcId="{E2484D30-5040-DF4B-8CCB-73729881AE9C}" destId="{82C50219-6037-CD42-BCB9-52965AD87447}" srcOrd="1" destOrd="0" presId="urn:microsoft.com/office/officeart/2005/8/layout/orgChart1"/>
    <dgm:cxn modelId="{41467C75-A1F2-ED4A-AE80-E958539FD57C}" type="presParOf" srcId="{E2484D30-5040-DF4B-8CCB-73729881AE9C}" destId="{131429CD-5077-B943-9BF9-5A0037E258A0}" srcOrd="2" destOrd="0" presId="urn:microsoft.com/office/officeart/2005/8/layout/orgChart1"/>
    <dgm:cxn modelId="{1B9A34D8-D79A-0848-B386-3B95CA88FEC9}" type="presParOf" srcId="{4ACB735D-F9E2-3043-A764-359FA8C89D31}" destId="{B6AA00DA-87F1-C947-B054-57A994FA5909}" srcOrd="4" destOrd="0" presId="urn:microsoft.com/office/officeart/2005/8/layout/orgChart1"/>
    <dgm:cxn modelId="{9940B079-B48E-C742-BFD0-525ED841D5FC}" type="presParOf" srcId="{4ACB735D-F9E2-3043-A764-359FA8C89D31}" destId="{4DA6B3DD-0C40-714D-9F12-216CFC9E9019}" srcOrd="5" destOrd="0" presId="urn:microsoft.com/office/officeart/2005/8/layout/orgChart1"/>
    <dgm:cxn modelId="{59B51EA7-DCFD-314E-A97A-FF65FD037B48}" type="presParOf" srcId="{4DA6B3DD-0C40-714D-9F12-216CFC9E9019}" destId="{525A433D-5127-0046-9D6F-B73C9DABD675}" srcOrd="0" destOrd="0" presId="urn:microsoft.com/office/officeart/2005/8/layout/orgChart1"/>
    <dgm:cxn modelId="{F6DC7791-7F42-084D-9EB5-9333B8D19D4D}" type="presParOf" srcId="{525A433D-5127-0046-9D6F-B73C9DABD675}" destId="{2068E678-8A86-334C-8AE9-8164A3B1AAE6}" srcOrd="0" destOrd="0" presId="urn:microsoft.com/office/officeart/2005/8/layout/orgChart1"/>
    <dgm:cxn modelId="{A91E009D-84BB-6C41-9266-728965EF9C8C}" type="presParOf" srcId="{525A433D-5127-0046-9D6F-B73C9DABD675}" destId="{709BCE17-7185-E747-B9D3-9C5A9539A20A}" srcOrd="1" destOrd="0" presId="urn:microsoft.com/office/officeart/2005/8/layout/orgChart1"/>
    <dgm:cxn modelId="{A8FC1799-D891-0243-BBA7-B0B33C4393DC}" type="presParOf" srcId="{4DA6B3DD-0C40-714D-9F12-216CFC9E9019}" destId="{61DE2079-BA58-8549-A620-9512FBAA1E0E}" srcOrd="1" destOrd="0" presId="urn:microsoft.com/office/officeart/2005/8/layout/orgChart1"/>
    <dgm:cxn modelId="{696B1223-544D-EB40-8082-DC2195838D5B}" type="presParOf" srcId="{4DA6B3DD-0C40-714D-9F12-216CFC9E9019}" destId="{BBAF4D8B-B75F-124C-8038-021841868500}" srcOrd="2" destOrd="0" presId="urn:microsoft.com/office/officeart/2005/8/layout/orgChart1"/>
    <dgm:cxn modelId="{031D644E-FD08-B647-9616-A3DD4B442173}" type="presParOf" srcId="{689032B7-6088-8F4E-ADD0-1BC5FB9A65AB}" destId="{970FD025-C555-8048-9043-40D6313BB066}" srcOrd="2" destOrd="0" presId="urn:microsoft.com/office/officeart/2005/8/layout/orgChart1"/>
    <dgm:cxn modelId="{C30D0B36-2D13-0E46-8159-1AD73EC473D4}" type="presParOf" srcId="{4CE704B4-5C3A-AF48-81F1-279C8EF5F723}" destId="{51CC4483-827A-D94B-A4A1-D63AAE544D07}" srcOrd="2" destOrd="0" presId="urn:microsoft.com/office/officeart/2005/8/layout/orgChart1"/>
    <dgm:cxn modelId="{8FED582A-6E91-3545-8391-6FB57241BABA}" type="presParOf" srcId="{B878A005-2C2F-0F46-9C8F-060DAD329D78}" destId="{2986AF58-FB1F-EB4B-B656-EF2351FD44AB}" srcOrd="2" destOrd="0" presId="urn:microsoft.com/office/officeart/2005/8/layout/orgChart1"/>
    <dgm:cxn modelId="{EA777BD8-40B7-4747-B72A-C9C368050596}" type="presParOf" srcId="{B878A005-2C2F-0F46-9C8F-060DAD329D78}" destId="{3DB882CD-6598-9040-B85C-1A83D378084F}" srcOrd="3" destOrd="0" presId="urn:microsoft.com/office/officeart/2005/8/layout/orgChart1"/>
    <dgm:cxn modelId="{D0252A36-2F8B-4D4A-BA25-CB0601443F81}" type="presParOf" srcId="{3DB882CD-6598-9040-B85C-1A83D378084F}" destId="{0830F8F2-4809-BE40-9E59-0F52C72D51ED}" srcOrd="0" destOrd="0" presId="urn:microsoft.com/office/officeart/2005/8/layout/orgChart1"/>
    <dgm:cxn modelId="{399CDB95-1718-264A-8F99-177D6971DF12}" type="presParOf" srcId="{0830F8F2-4809-BE40-9E59-0F52C72D51ED}" destId="{569AF1F6-360E-7940-B2C7-3C8E37CB1AF0}" srcOrd="0" destOrd="0" presId="urn:microsoft.com/office/officeart/2005/8/layout/orgChart1"/>
    <dgm:cxn modelId="{FBF0A601-FD22-244D-8873-F1284812CAFC}" type="presParOf" srcId="{0830F8F2-4809-BE40-9E59-0F52C72D51ED}" destId="{94E36E05-227E-184F-95CE-F1F0E4034460}" srcOrd="1" destOrd="0" presId="urn:microsoft.com/office/officeart/2005/8/layout/orgChart1"/>
    <dgm:cxn modelId="{C025714B-819C-974F-9B5F-94B375EA6BB5}" type="presParOf" srcId="{3DB882CD-6598-9040-B85C-1A83D378084F}" destId="{171A6BCF-F99C-404B-949C-C2197C53C14F}" srcOrd="1" destOrd="0" presId="urn:microsoft.com/office/officeart/2005/8/layout/orgChart1"/>
    <dgm:cxn modelId="{A92D5342-BFB9-B14D-A140-BB2B92419DD6}" type="presParOf" srcId="{171A6BCF-F99C-404B-949C-C2197C53C14F}" destId="{79258160-981A-604D-BCBD-AD267251A8FD}" srcOrd="0" destOrd="0" presId="urn:microsoft.com/office/officeart/2005/8/layout/orgChart1"/>
    <dgm:cxn modelId="{1433E2C2-206F-FC44-AAA1-F0AFD1FED384}" type="presParOf" srcId="{171A6BCF-F99C-404B-949C-C2197C53C14F}" destId="{230C7593-294C-6F4C-AD54-23C670C58A7F}" srcOrd="1" destOrd="0" presId="urn:microsoft.com/office/officeart/2005/8/layout/orgChart1"/>
    <dgm:cxn modelId="{9E0E95EB-E2CA-2E40-83BF-4FD434425BE1}" type="presParOf" srcId="{230C7593-294C-6F4C-AD54-23C670C58A7F}" destId="{27857492-8787-054D-9826-8F506FCC7252}" srcOrd="0" destOrd="0" presId="urn:microsoft.com/office/officeart/2005/8/layout/orgChart1"/>
    <dgm:cxn modelId="{BC717254-31F8-B446-9ED8-CC2A1D9CA9CF}" type="presParOf" srcId="{27857492-8787-054D-9826-8F506FCC7252}" destId="{1C0E9EDA-D821-7641-815D-C21664E5036A}" srcOrd="0" destOrd="0" presId="urn:microsoft.com/office/officeart/2005/8/layout/orgChart1"/>
    <dgm:cxn modelId="{4813B388-790D-C74C-ADD3-9666301F6DCC}" type="presParOf" srcId="{27857492-8787-054D-9826-8F506FCC7252}" destId="{498B904E-521A-3F4F-AD4E-5392E2A191DD}" srcOrd="1" destOrd="0" presId="urn:microsoft.com/office/officeart/2005/8/layout/orgChart1"/>
    <dgm:cxn modelId="{6885367B-7F87-B747-9EAE-702A6BCFBF9E}" type="presParOf" srcId="{230C7593-294C-6F4C-AD54-23C670C58A7F}" destId="{F78684D6-1172-9C49-92FC-E0B4D919DF1E}" srcOrd="1" destOrd="0" presId="urn:microsoft.com/office/officeart/2005/8/layout/orgChart1"/>
    <dgm:cxn modelId="{C09BDA30-D631-7D46-856C-CF4B5BC77678}" type="presParOf" srcId="{F78684D6-1172-9C49-92FC-E0B4D919DF1E}" destId="{FA7FDCB6-2F1C-4240-9B6F-CBEC65594017}" srcOrd="0" destOrd="0" presId="urn:microsoft.com/office/officeart/2005/8/layout/orgChart1"/>
    <dgm:cxn modelId="{15519941-77F9-774D-BE1A-068CCACA4D7E}" type="presParOf" srcId="{F78684D6-1172-9C49-92FC-E0B4D919DF1E}" destId="{BDE2031B-58E8-F84E-8E19-AAF491773280}" srcOrd="1" destOrd="0" presId="urn:microsoft.com/office/officeart/2005/8/layout/orgChart1"/>
    <dgm:cxn modelId="{A182CDED-A4AA-7648-9AD6-EE1164762FCA}" type="presParOf" srcId="{BDE2031B-58E8-F84E-8E19-AAF491773280}" destId="{F5B72F2E-B5F0-8240-AF76-DA32AC7E82B8}" srcOrd="0" destOrd="0" presId="urn:microsoft.com/office/officeart/2005/8/layout/orgChart1"/>
    <dgm:cxn modelId="{D0BFF172-DE6A-AE42-B9E0-B095152F2894}" type="presParOf" srcId="{F5B72F2E-B5F0-8240-AF76-DA32AC7E82B8}" destId="{ADDE005C-690B-AC47-8EB3-13D5F7A2A727}" srcOrd="0" destOrd="0" presId="urn:microsoft.com/office/officeart/2005/8/layout/orgChart1"/>
    <dgm:cxn modelId="{57DB345B-CC9D-5945-B9C6-AB4FF8C6E77A}" type="presParOf" srcId="{F5B72F2E-B5F0-8240-AF76-DA32AC7E82B8}" destId="{2557A966-86CC-CE45-98F3-4BDF656AE51C}" srcOrd="1" destOrd="0" presId="urn:microsoft.com/office/officeart/2005/8/layout/orgChart1"/>
    <dgm:cxn modelId="{776DA2A1-5C85-B048-A94C-EB4B446AD3B6}" type="presParOf" srcId="{BDE2031B-58E8-F84E-8E19-AAF491773280}" destId="{BA9A8C62-A37D-CC48-AB94-F174F9207B9C}" srcOrd="1" destOrd="0" presId="urn:microsoft.com/office/officeart/2005/8/layout/orgChart1"/>
    <dgm:cxn modelId="{3090C3CA-4FA6-AA43-825E-B135C7CC78D8}" type="presParOf" srcId="{BDE2031B-58E8-F84E-8E19-AAF491773280}" destId="{BA3E85C4-F053-0548-BD7F-4883B25CB718}" srcOrd="2" destOrd="0" presId="urn:microsoft.com/office/officeart/2005/8/layout/orgChart1"/>
    <dgm:cxn modelId="{3DA70BB7-D95A-D94E-AFD7-6CF394121CB3}" type="presParOf" srcId="{F78684D6-1172-9C49-92FC-E0B4D919DF1E}" destId="{6D83D77D-DE0C-3143-89D2-319421E808F1}" srcOrd="2" destOrd="0" presId="urn:microsoft.com/office/officeart/2005/8/layout/orgChart1"/>
    <dgm:cxn modelId="{3F535269-3A53-D143-918D-0C5D99DD1B32}" type="presParOf" srcId="{F78684D6-1172-9C49-92FC-E0B4D919DF1E}" destId="{E2417640-F68E-7E4E-A787-9862CA56C321}" srcOrd="3" destOrd="0" presId="urn:microsoft.com/office/officeart/2005/8/layout/orgChart1"/>
    <dgm:cxn modelId="{ACDDED68-D948-5446-B014-00DFFFBB09AE}" type="presParOf" srcId="{E2417640-F68E-7E4E-A787-9862CA56C321}" destId="{7C15166C-46E1-3F45-B06B-A8B64D56CA54}" srcOrd="0" destOrd="0" presId="urn:microsoft.com/office/officeart/2005/8/layout/orgChart1"/>
    <dgm:cxn modelId="{4E150382-42DE-E84A-B627-232D0A1C76BD}" type="presParOf" srcId="{7C15166C-46E1-3F45-B06B-A8B64D56CA54}" destId="{8DDBE8BA-4F62-CC42-ABF0-BA4CFC443D8A}" srcOrd="0" destOrd="0" presId="urn:microsoft.com/office/officeart/2005/8/layout/orgChart1"/>
    <dgm:cxn modelId="{A5CE5E48-2CD2-C247-948C-8FDAE11234D2}" type="presParOf" srcId="{7C15166C-46E1-3F45-B06B-A8B64D56CA54}" destId="{42019C2D-F4BF-A44C-AA8E-CB56AC32C6C5}" srcOrd="1" destOrd="0" presId="urn:microsoft.com/office/officeart/2005/8/layout/orgChart1"/>
    <dgm:cxn modelId="{8FD3BAC5-384C-A74E-ADDE-6D9CF3EF19AB}" type="presParOf" srcId="{E2417640-F68E-7E4E-A787-9862CA56C321}" destId="{30929C74-14F6-BD4F-8C88-C155DD3780D3}" srcOrd="1" destOrd="0" presId="urn:microsoft.com/office/officeart/2005/8/layout/orgChart1"/>
    <dgm:cxn modelId="{CD007AAC-2FF6-524A-B378-D3D980AA7A4E}" type="presParOf" srcId="{E2417640-F68E-7E4E-A787-9862CA56C321}" destId="{36F96DE8-C62B-8947-8005-FFB244B56814}" srcOrd="2" destOrd="0" presId="urn:microsoft.com/office/officeart/2005/8/layout/orgChart1"/>
    <dgm:cxn modelId="{166585AA-2019-B543-BB04-31BAF194026A}" type="presParOf" srcId="{F78684D6-1172-9C49-92FC-E0B4D919DF1E}" destId="{00DBF3F6-8378-7040-B677-97CF887D0EEB}" srcOrd="4" destOrd="0" presId="urn:microsoft.com/office/officeart/2005/8/layout/orgChart1"/>
    <dgm:cxn modelId="{7276C532-6C62-1441-B053-FB90F69C99A1}" type="presParOf" srcId="{F78684D6-1172-9C49-92FC-E0B4D919DF1E}" destId="{FB78CC9D-F488-0447-A3DC-87DED8126292}" srcOrd="5" destOrd="0" presId="urn:microsoft.com/office/officeart/2005/8/layout/orgChart1"/>
    <dgm:cxn modelId="{0AF2D8AD-A16F-9149-B67E-480252DABE4F}" type="presParOf" srcId="{FB78CC9D-F488-0447-A3DC-87DED8126292}" destId="{C7D9E77D-9834-0443-887C-059A2E9C38F3}" srcOrd="0" destOrd="0" presId="urn:microsoft.com/office/officeart/2005/8/layout/orgChart1"/>
    <dgm:cxn modelId="{F08EBA36-67E2-5542-91D0-4926F333E2EF}" type="presParOf" srcId="{C7D9E77D-9834-0443-887C-059A2E9C38F3}" destId="{B30A765A-0A40-EF49-AC7D-950F94CFF2A3}" srcOrd="0" destOrd="0" presId="urn:microsoft.com/office/officeart/2005/8/layout/orgChart1"/>
    <dgm:cxn modelId="{92F5F770-7C9A-7148-B274-41DB8A9B8733}" type="presParOf" srcId="{C7D9E77D-9834-0443-887C-059A2E9C38F3}" destId="{8D057973-13C0-4F48-ADCF-1FE2FE2B0330}" srcOrd="1" destOrd="0" presId="urn:microsoft.com/office/officeart/2005/8/layout/orgChart1"/>
    <dgm:cxn modelId="{25729C31-96E9-9843-A6E2-DD492A859038}" type="presParOf" srcId="{FB78CC9D-F488-0447-A3DC-87DED8126292}" destId="{996BA58F-5460-DB4E-B19A-EBB210983C85}" srcOrd="1" destOrd="0" presId="urn:microsoft.com/office/officeart/2005/8/layout/orgChart1"/>
    <dgm:cxn modelId="{8F8955A7-200F-5B40-A27D-9C49AC4EF6E4}" type="presParOf" srcId="{FB78CC9D-F488-0447-A3DC-87DED8126292}" destId="{48358F93-53CA-F941-9241-B9139705E1D5}" srcOrd="2" destOrd="0" presId="urn:microsoft.com/office/officeart/2005/8/layout/orgChart1"/>
    <dgm:cxn modelId="{4CD9A8D7-90B5-1F42-8FB8-16F32FD030E6}" type="presParOf" srcId="{F78684D6-1172-9C49-92FC-E0B4D919DF1E}" destId="{CA3D7791-5764-AF42-8E05-5357F6ED5B9A}" srcOrd="6" destOrd="0" presId="urn:microsoft.com/office/officeart/2005/8/layout/orgChart1"/>
    <dgm:cxn modelId="{B294110F-49C3-6245-8F9C-643B065E6906}" type="presParOf" srcId="{F78684D6-1172-9C49-92FC-E0B4D919DF1E}" destId="{77FC96FD-A39A-A948-BBED-D5C88FB6062F}" srcOrd="7" destOrd="0" presId="urn:microsoft.com/office/officeart/2005/8/layout/orgChart1"/>
    <dgm:cxn modelId="{77B1B065-5B5A-8947-AFFC-F300EB02EB2F}" type="presParOf" srcId="{77FC96FD-A39A-A948-BBED-D5C88FB6062F}" destId="{2FB389FD-4014-434B-B9C1-609E303E74C9}" srcOrd="0" destOrd="0" presId="urn:microsoft.com/office/officeart/2005/8/layout/orgChart1"/>
    <dgm:cxn modelId="{4F267F71-E44B-6245-B40D-CB4CFC9F5BE8}" type="presParOf" srcId="{2FB389FD-4014-434B-B9C1-609E303E74C9}" destId="{02159DB4-5DA7-FF4B-8521-59747A7EB837}" srcOrd="0" destOrd="0" presId="urn:microsoft.com/office/officeart/2005/8/layout/orgChart1"/>
    <dgm:cxn modelId="{E49B1D2B-F47E-6540-BEAD-2C0B6494EBF0}" type="presParOf" srcId="{2FB389FD-4014-434B-B9C1-609E303E74C9}" destId="{AB589613-5F02-AF46-9E51-E1FEB3D23911}" srcOrd="1" destOrd="0" presId="urn:microsoft.com/office/officeart/2005/8/layout/orgChart1"/>
    <dgm:cxn modelId="{10C33098-0B69-214A-B6A5-C62AC0697F57}" type="presParOf" srcId="{77FC96FD-A39A-A948-BBED-D5C88FB6062F}" destId="{901C0A92-2AB0-BA4F-A572-3ED28DEC5D7C}" srcOrd="1" destOrd="0" presId="urn:microsoft.com/office/officeart/2005/8/layout/orgChart1"/>
    <dgm:cxn modelId="{49A97473-792B-AA4F-B239-CCD9D5793816}" type="presParOf" srcId="{77FC96FD-A39A-A948-BBED-D5C88FB6062F}" destId="{376EE295-8EE2-694A-A386-060DC89ACE0A}" srcOrd="2" destOrd="0" presId="urn:microsoft.com/office/officeart/2005/8/layout/orgChart1"/>
    <dgm:cxn modelId="{2A1158C3-0EC3-1E4B-9B06-324955A60038}" type="presParOf" srcId="{F78684D6-1172-9C49-92FC-E0B4D919DF1E}" destId="{7C7D21B1-B8FE-9848-88D6-5FA439410C57}" srcOrd="8" destOrd="0" presId="urn:microsoft.com/office/officeart/2005/8/layout/orgChart1"/>
    <dgm:cxn modelId="{B8D8A328-9B6B-1240-BAD8-27464C6F3B8F}" type="presParOf" srcId="{F78684D6-1172-9C49-92FC-E0B4D919DF1E}" destId="{D8F274A5-784B-4D46-8F5A-800C731806EA}" srcOrd="9" destOrd="0" presId="urn:microsoft.com/office/officeart/2005/8/layout/orgChart1"/>
    <dgm:cxn modelId="{5F4CD2F8-0FB3-F84A-A589-0E2F600077B6}" type="presParOf" srcId="{D8F274A5-784B-4D46-8F5A-800C731806EA}" destId="{8E229A7F-0CDA-9240-A012-8841BC431419}" srcOrd="0" destOrd="0" presId="urn:microsoft.com/office/officeart/2005/8/layout/orgChart1"/>
    <dgm:cxn modelId="{DAC8301A-9E86-B94A-BC2D-DD25BA79562A}" type="presParOf" srcId="{8E229A7F-0CDA-9240-A012-8841BC431419}" destId="{F4DA113B-AE82-524E-AAC3-C664F32E99AC}" srcOrd="0" destOrd="0" presId="urn:microsoft.com/office/officeart/2005/8/layout/orgChart1"/>
    <dgm:cxn modelId="{627C8122-E42F-F14A-9640-00A017D1AD47}" type="presParOf" srcId="{8E229A7F-0CDA-9240-A012-8841BC431419}" destId="{465ACA0E-C639-354D-A2BF-69F007BA5FC7}" srcOrd="1" destOrd="0" presId="urn:microsoft.com/office/officeart/2005/8/layout/orgChart1"/>
    <dgm:cxn modelId="{BC127018-CDC1-294A-A58B-B43558F81AF9}" type="presParOf" srcId="{D8F274A5-784B-4D46-8F5A-800C731806EA}" destId="{15E1E0DA-CBFB-6C49-899C-C5689D66FCE3}" srcOrd="1" destOrd="0" presId="urn:microsoft.com/office/officeart/2005/8/layout/orgChart1"/>
    <dgm:cxn modelId="{B61B73DF-D53D-3645-ABBB-16F97645A343}" type="presParOf" srcId="{D8F274A5-784B-4D46-8F5A-800C731806EA}" destId="{D5102F8C-CA2A-4444-8A7F-27D324CF6AA7}" srcOrd="2" destOrd="0" presId="urn:microsoft.com/office/officeart/2005/8/layout/orgChart1"/>
    <dgm:cxn modelId="{99CE069F-3FDB-5C48-B1C6-6695EFB65D3C}" type="presParOf" srcId="{F78684D6-1172-9C49-92FC-E0B4D919DF1E}" destId="{62D08049-B390-B54D-B05D-1270BB511FD7}" srcOrd="10" destOrd="0" presId="urn:microsoft.com/office/officeart/2005/8/layout/orgChart1"/>
    <dgm:cxn modelId="{68AA522E-A91A-084E-BE4C-EA424914E786}" type="presParOf" srcId="{F78684D6-1172-9C49-92FC-E0B4D919DF1E}" destId="{23060E8F-6A44-E94D-88DE-9AC1AC5C273B}" srcOrd="11" destOrd="0" presId="urn:microsoft.com/office/officeart/2005/8/layout/orgChart1"/>
    <dgm:cxn modelId="{011CB738-BEB8-314F-89FE-A13641302A9E}" type="presParOf" srcId="{23060E8F-6A44-E94D-88DE-9AC1AC5C273B}" destId="{E3367819-B348-6D49-8518-0F572D342C22}" srcOrd="0" destOrd="0" presId="urn:microsoft.com/office/officeart/2005/8/layout/orgChart1"/>
    <dgm:cxn modelId="{C8383A40-A668-964C-8AEC-9DB8CEB8ABF9}" type="presParOf" srcId="{E3367819-B348-6D49-8518-0F572D342C22}" destId="{8F7791AF-B562-AF44-A5D3-9E0835F3B0A5}" srcOrd="0" destOrd="0" presId="urn:microsoft.com/office/officeart/2005/8/layout/orgChart1"/>
    <dgm:cxn modelId="{57C4483A-C214-C944-B5F7-2AC8DB50DCCD}" type="presParOf" srcId="{E3367819-B348-6D49-8518-0F572D342C22}" destId="{2ABAA33A-041A-0E49-9085-497CAC2C6BBD}" srcOrd="1" destOrd="0" presId="urn:microsoft.com/office/officeart/2005/8/layout/orgChart1"/>
    <dgm:cxn modelId="{01187F06-0D8D-444F-AB6A-6FAAEB2B5C00}" type="presParOf" srcId="{23060E8F-6A44-E94D-88DE-9AC1AC5C273B}" destId="{B2024E6C-783F-6147-81D9-3A8544E374B8}" srcOrd="1" destOrd="0" presId="urn:microsoft.com/office/officeart/2005/8/layout/orgChart1"/>
    <dgm:cxn modelId="{5EC77109-0BB1-0D46-A4AE-90D2949AE338}" type="presParOf" srcId="{23060E8F-6A44-E94D-88DE-9AC1AC5C273B}" destId="{5B00315B-1D53-B943-871A-E4FF40AB757A}" srcOrd="2" destOrd="0" presId="urn:microsoft.com/office/officeart/2005/8/layout/orgChart1"/>
    <dgm:cxn modelId="{A033F6F1-77C8-9A4A-8E65-CB9721A458AD}" type="presParOf" srcId="{F78684D6-1172-9C49-92FC-E0B4D919DF1E}" destId="{2F446BD0-06BD-A74E-9FAF-704EC511A951}" srcOrd="12" destOrd="0" presId="urn:microsoft.com/office/officeart/2005/8/layout/orgChart1"/>
    <dgm:cxn modelId="{C4913A4E-290C-3E44-B9C8-A1C389F5E09A}" type="presParOf" srcId="{F78684D6-1172-9C49-92FC-E0B4D919DF1E}" destId="{B9F30589-94AA-3B42-981D-B0226CB60050}" srcOrd="13" destOrd="0" presId="urn:microsoft.com/office/officeart/2005/8/layout/orgChart1"/>
    <dgm:cxn modelId="{C34A3543-9105-CA40-8AC3-58C142A55BCD}" type="presParOf" srcId="{B9F30589-94AA-3B42-981D-B0226CB60050}" destId="{9376ED34-F6E4-6B4D-A844-D4CF426F3DC5}" srcOrd="0" destOrd="0" presId="urn:microsoft.com/office/officeart/2005/8/layout/orgChart1"/>
    <dgm:cxn modelId="{9799A47B-0222-B446-B9F8-E08D5321BA03}" type="presParOf" srcId="{9376ED34-F6E4-6B4D-A844-D4CF426F3DC5}" destId="{98DC9C42-DB1D-AE44-93B4-4B24A47B3DF0}" srcOrd="0" destOrd="0" presId="urn:microsoft.com/office/officeart/2005/8/layout/orgChart1"/>
    <dgm:cxn modelId="{30049C33-42E7-C147-BF85-6F6112A6C409}" type="presParOf" srcId="{9376ED34-F6E4-6B4D-A844-D4CF426F3DC5}" destId="{62BC3E71-68A7-D242-A307-2505F071704E}" srcOrd="1" destOrd="0" presId="urn:microsoft.com/office/officeart/2005/8/layout/orgChart1"/>
    <dgm:cxn modelId="{D4EDA601-8851-3A47-9964-D40C89AD4DD6}" type="presParOf" srcId="{B9F30589-94AA-3B42-981D-B0226CB60050}" destId="{9419CD2A-3E2A-EE4E-B4D3-BD46CB60E156}" srcOrd="1" destOrd="0" presId="urn:microsoft.com/office/officeart/2005/8/layout/orgChart1"/>
    <dgm:cxn modelId="{059510E0-5350-7047-AEED-B0779F345E9A}" type="presParOf" srcId="{B9F30589-94AA-3B42-981D-B0226CB60050}" destId="{E4758D81-6708-5649-85D9-AF71E31310CF}" srcOrd="2" destOrd="0" presId="urn:microsoft.com/office/officeart/2005/8/layout/orgChart1"/>
    <dgm:cxn modelId="{612BF195-4B9D-5244-A6F3-D5D8385AD015}" type="presParOf" srcId="{230C7593-294C-6F4C-AD54-23C670C58A7F}" destId="{249B1D7B-0263-3943-A168-97417FE05CF4}" srcOrd="2" destOrd="0" presId="urn:microsoft.com/office/officeart/2005/8/layout/orgChart1"/>
    <dgm:cxn modelId="{F4D5A326-6817-0046-8A4E-F3F82262BC4D}" type="presParOf" srcId="{171A6BCF-F99C-404B-949C-C2197C53C14F}" destId="{A5AD726F-19B8-D449-B4DD-FD540E87877E}" srcOrd="2" destOrd="0" presId="urn:microsoft.com/office/officeart/2005/8/layout/orgChart1"/>
    <dgm:cxn modelId="{F451C75E-3E7A-D742-843C-9840E6FAFAFB}" type="presParOf" srcId="{171A6BCF-F99C-404B-949C-C2197C53C14F}" destId="{8473126F-0B5F-AC44-9925-A91873DE87B0}" srcOrd="3" destOrd="0" presId="urn:microsoft.com/office/officeart/2005/8/layout/orgChart1"/>
    <dgm:cxn modelId="{06C4831E-E394-2243-A59A-6C03FFB3A18A}" type="presParOf" srcId="{8473126F-0B5F-AC44-9925-A91873DE87B0}" destId="{20B0451C-C575-D245-B45C-014CF2602478}" srcOrd="0" destOrd="0" presId="urn:microsoft.com/office/officeart/2005/8/layout/orgChart1"/>
    <dgm:cxn modelId="{9B9412D4-28A0-374F-8E43-E9B0131CBDFC}" type="presParOf" srcId="{20B0451C-C575-D245-B45C-014CF2602478}" destId="{DF5BE6F6-97C6-FB46-AFC3-137F8AD55311}" srcOrd="0" destOrd="0" presId="urn:microsoft.com/office/officeart/2005/8/layout/orgChart1"/>
    <dgm:cxn modelId="{F26532A5-41CB-FB4D-A34F-D60CDE17A80B}" type="presParOf" srcId="{20B0451C-C575-D245-B45C-014CF2602478}" destId="{A40A138D-C14C-B24D-B582-BA87C6463F52}" srcOrd="1" destOrd="0" presId="urn:microsoft.com/office/officeart/2005/8/layout/orgChart1"/>
    <dgm:cxn modelId="{77FE4CC6-AE7D-CF4F-A8FD-672120B02FA0}" type="presParOf" srcId="{8473126F-0B5F-AC44-9925-A91873DE87B0}" destId="{1B2A2FE5-0580-7B42-B363-E96410C20D4A}" srcOrd="1" destOrd="0" presId="urn:microsoft.com/office/officeart/2005/8/layout/orgChart1"/>
    <dgm:cxn modelId="{BF0D5771-A8F7-104C-85A1-5FF341EE6511}" type="presParOf" srcId="{1B2A2FE5-0580-7B42-B363-E96410C20D4A}" destId="{944E6723-A2A8-8145-A6FE-5572B3F0D9A7}" srcOrd="0" destOrd="0" presId="urn:microsoft.com/office/officeart/2005/8/layout/orgChart1"/>
    <dgm:cxn modelId="{1277C6A6-3EE7-C744-A546-170CCF60394F}" type="presParOf" srcId="{1B2A2FE5-0580-7B42-B363-E96410C20D4A}" destId="{77FEE0FD-63EE-804B-9627-2308A5BE498F}" srcOrd="1" destOrd="0" presId="urn:microsoft.com/office/officeart/2005/8/layout/orgChart1"/>
    <dgm:cxn modelId="{E5CF1F8F-4CF9-084B-8CEC-A1FF81A12526}" type="presParOf" srcId="{77FEE0FD-63EE-804B-9627-2308A5BE498F}" destId="{707F9497-FD99-7749-8ED5-392D83618109}" srcOrd="0" destOrd="0" presId="urn:microsoft.com/office/officeart/2005/8/layout/orgChart1"/>
    <dgm:cxn modelId="{343CC822-F653-CC4F-9B71-5E3B8301DC2A}" type="presParOf" srcId="{707F9497-FD99-7749-8ED5-392D83618109}" destId="{9635E244-9DA3-A642-914C-F17CA1E2CF86}" srcOrd="0" destOrd="0" presId="urn:microsoft.com/office/officeart/2005/8/layout/orgChart1"/>
    <dgm:cxn modelId="{3C53BF2D-3DFB-4946-83EE-9C256E603CC1}" type="presParOf" srcId="{707F9497-FD99-7749-8ED5-392D83618109}" destId="{9B1A91B7-A521-1C4D-90D9-F0B88D4ED099}" srcOrd="1" destOrd="0" presId="urn:microsoft.com/office/officeart/2005/8/layout/orgChart1"/>
    <dgm:cxn modelId="{529F5FD6-C3F8-6F48-871C-3228C10BEDD7}" type="presParOf" srcId="{77FEE0FD-63EE-804B-9627-2308A5BE498F}" destId="{B6A176AB-B610-844F-AAB5-151E45A61A57}" srcOrd="1" destOrd="0" presId="urn:microsoft.com/office/officeart/2005/8/layout/orgChart1"/>
    <dgm:cxn modelId="{C87067FB-231C-5E43-8F07-87A8C185BE86}" type="presParOf" srcId="{77FEE0FD-63EE-804B-9627-2308A5BE498F}" destId="{01DA23B3-2C2A-744C-BA97-8CFDEFC0AF9C}" srcOrd="2" destOrd="0" presId="urn:microsoft.com/office/officeart/2005/8/layout/orgChart1"/>
    <dgm:cxn modelId="{A3E60B61-82DF-114E-8D83-55F0F6F54D49}" type="presParOf" srcId="{1B2A2FE5-0580-7B42-B363-E96410C20D4A}" destId="{4BC2581B-AA2C-8043-84C6-7E99EA2B3545}" srcOrd="2" destOrd="0" presId="urn:microsoft.com/office/officeart/2005/8/layout/orgChart1"/>
    <dgm:cxn modelId="{C7CCC6B5-E0A4-0642-8A79-51E174EBD2E4}" type="presParOf" srcId="{1B2A2FE5-0580-7B42-B363-E96410C20D4A}" destId="{4A403E90-5F9C-804D-BB29-BB48A5357320}" srcOrd="3" destOrd="0" presId="urn:microsoft.com/office/officeart/2005/8/layout/orgChart1"/>
    <dgm:cxn modelId="{CC7264C4-6EF6-7E40-9B29-6556631C0E83}" type="presParOf" srcId="{4A403E90-5F9C-804D-BB29-BB48A5357320}" destId="{674CF76B-FEA1-5040-8303-B7F3CB645D7C}" srcOrd="0" destOrd="0" presId="urn:microsoft.com/office/officeart/2005/8/layout/orgChart1"/>
    <dgm:cxn modelId="{3220FF5B-800B-6842-B8D8-05DFF0D9C77A}" type="presParOf" srcId="{674CF76B-FEA1-5040-8303-B7F3CB645D7C}" destId="{69CDC33E-93AD-CB42-8882-9651C1A1C8A4}" srcOrd="0" destOrd="0" presId="urn:microsoft.com/office/officeart/2005/8/layout/orgChart1"/>
    <dgm:cxn modelId="{746D7488-6F40-1F4C-86AD-DFC95D5827F2}" type="presParOf" srcId="{674CF76B-FEA1-5040-8303-B7F3CB645D7C}" destId="{3A5A4077-9152-C44F-BFDF-65B13FCB3DCC}" srcOrd="1" destOrd="0" presId="urn:microsoft.com/office/officeart/2005/8/layout/orgChart1"/>
    <dgm:cxn modelId="{474F5A50-9540-4F4D-84CE-5D8CB087B1B9}" type="presParOf" srcId="{4A403E90-5F9C-804D-BB29-BB48A5357320}" destId="{71289901-7385-DC4F-A2BC-C5698ADABD5A}" srcOrd="1" destOrd="0" presId="urn:microsoft.com/office/officeart/2005/8/layout/orgChart1"/>
    <dgm:cxn modelId="{6641B9BF-FBD8-4849-B70C-CA956A3F5A1D}" type="presParOf" srcId="{4A403E90-5F9C-804D-BB29-BB48A5357320}" destId="{DFCEE172-0625-6140-94B3-EEC9BF17653C}" srcOrd="2" destOrd="0" presId="urn:microsoft.com/office/officeart/2005/8/layout/orgChart1"/>
    <dgm:cxn modelId="{62335465-000D-9D4A-91F5-ED294E566208}" type="presParOf" srcId="{1B2A2FE5-0580-7B42-B363-E96410C20D4A}" destId="{E819C492-2A76-BA40-B0A2-68E7CE94D0F9}" srcOrd="4" destOrd="0" presId="urn:microsoft.com/office/officeart/2005/8/layout/orgChart1"/>
    <dgm:cxn modelId="{780C8AB4-22C7-4E4C-8787-2143A5D5AF54}" type="presParOf" srcId="{1B2A2FE5-0580-7B42-B363-E96410C20D4A}" destId="{7EE2CD4A-C565-3348-AAEF-793AE550A7D1}" srcOrd="5" destOrd="0" presId="urn:microsoft.com/office/officeart/2005/8/layout/orgChart1"/>
    <dgm:cxn modelId="{6BDDFCEE-1805-F646-A5B2-957003D8BF97}" type="presParOf" srcId="{7EE2CD4A-C565-3348-AAEF-793AE550A7D1}" destId="{1FA8FB72-C6D1-114D-9DCD-BC2D59A3275D}" srcOrd="0" destOrd="0" presId="urn:microsoft.com/office/officeart/2005/8/layout/orgChart1"/>
    <dgm:cxn modelId="{77A913FD-AC45-C249-BE94-4DFE3FDED57B}" type="presParOf" srcId="{1FA8FB72-C6D1-114D-9DCD-BC2D59A3275D}" destId="{4000F6AC-B944-5042-8D6B-31ABBD13F57B}" srcOrd="0" destOrd="0" presId="urn:microsoft.com/office/officeart/2005/8/layout/orgChart1"/>
    <dgm:cxn modelId="{88C3EA6A-C0E0-EE4D-91EA-9C1BEB5D392E}" type="presParOf" srcId="{1FA8FB72-C6D1-114D-9DCD-BC2D59A3275D}" destId="{17F0C005-5951-AE4A-BBDF-795F8278AF8B}" srcOrd="1" destOrd="0" presId="urn:microsoft.com/office/officeart/2005/8/layout/orgChart1"/>
    <dgm:cxn modelId="{DA2CF6EE-43FF-2444-B47D-BB69B5F6B898}" type="presParOf" srcId="{7EE2CD4A-C565-3348-AAEF-793AE550A7D1}" destId="{28B1A6D2-6651-4E47-BF16-6BA9FD2B1183}" srcOrd="1" destOrd="0" presId="urn:microsoft.com/office/officeart/2005/8/layout/orgChart1"/>
    <dgm:cxn modelId="{4D0F48C2-4A7C-A844-B375-D81D0194A37B}" type="presParOf" srcId="{7EE2CD4A-C565-3348-AAEF-793AE550A7D1}" destId="{20CEFA41-8C74-4D43-8839-88946F1225EF}" srcOrd="2" destOrd="0" presId="urn:microsoft.com/office/officeart/2005/8/layout/orgChart1"/>
    <dgm:cxn modelId="{888F8334-8671-B340-BD8C-EF9514567B0E}" type="presParOf" srcId="{1B2A2FE5-0580-7B42-B363-E96410C20D4A}" destId="{80F878F0-ABCF-FD41-863D-C0E2A8511DEC}" srcOrd="6" destOrd="0" presId="urn:microsoft.com/office/officeart/2005/8/layout/orgChart1"/>
    <dgm:cxn modelId="{7D051AF5-6E33-0D4B-9888-AEE53E202691}" type="presParOf" srcId="{1B2A2FE5-0580-7B42-B363-E96410C20D4A}" destId="{23D47FCE-6E4B-B048-B2E5-0960D83FCF7D}" srcOrd="7" destOrd="0" presId="urn:microsoft.com/office/officeart/2005/8/layout/orgChart1"/>
    <dgm:cxn modelId="{610E4996-C12A-8446-AA38-253A6BD57DFC}" type="presParOf" srcId="{23D47FCE-6E4B-B048-B2E5-0960D83FCF7D}" destId="{39DED7B1-D6E0-8844-9857-E2A7C3F808EC}" srcOrd="0" destOrd="0" presId="urn:microsoft.com/office/officeart/2005/8/layout/orgChart1"/>
    <dgm:cxn modelId="{DA4E23EE-9E68-C243-B3D9-3A1A415F36E2}" type="presParOf" srcId="{39DED7B1-D6E0-8844-9857-E2A7C3F808EC}" destId="{93AEE1A1-0DDE-F447-A467-EF57727CC249}" srcOrd="0" destOrd="0" presId="urn:microsoft.com/office/officeart/2005/8/layout/orgChart1"/>
    <dgm:cxn modelId="{AB30818A-AAE5-084F-B17F-CFED8F6CAA14}" type="presParOf" srcId="{39DED7B1-D6E0-8844-9857-E2A7C3F808EC}" destId="{FCC4F7E0-3C7F-EC4F-8C46-F9BAD89D0C2F}" srcOrd="1" destOrd="0" presId="urn:microsoft.com/office/officeart/2005/8/layout/orgChart1"/>
    <dgm:cxn modelId="{AA0C4D23-D100-2640-9070-CA3F53EFB874}" type="presParOf" srcId="{23D47FCE-6E4B-B048-B2E5-0960D83FCF7D}" destId="{50ADFD06-84BA-EA45-A491-002ECD541B2A}" srcOrd="1" destOrd="0" presId="urn:microsoft.com/office/officeart/2005/8/layout/orgChart1"/>
    <dgm:cxn modelId="{9FC26352-50F4-9443-BE8C-06A14376CA3A}" type="presParOf" srcId="{23D47FCE-6E4B-B048-B2E5-0960D83FCF7D}" destId="{B3F3BC01-8F65-0F49-9048-40ACF2D3D308}" srcOrd="2" destOrd="0" presId="urn:microsoft.com/office/officeart/2005/8/layout/orgChart1"/>
    <dgm:cxn modelId="{6466B71E-B5E1-014B-9AF8-B1A0AD3C3D89}" type="presParOf" srcId="{8473126F-0B5F-AC44-9925-A91873DE87B0}" destId="{209C332B-A240-0D4C-BEB0-0FCAA6F7FFDB}" srcOrd="2" destOrd="0" presId="urn:microsoft.com/office/officeart/2005/8/layout/orgChart1"/>
    <dgm:cxn modelId="{03FC8114-B2A5-2141-8CBA-A31066D548C5}" type="presParOf" srcId="{3DB882CD-6598-9040-B85C-1A83D378084F}" destId="{CEFBB94F-9E4A-DC4F-8545-3409BC15EBC6}" srcOrd="2" destOrd="0" presId="urn:microsoft.com/office/officeart/2005/8/layout/orgChart1"/>
    <dgm:cxn modelId="{E955D5CF-BE6D-CA40-86D3-C96514707CF3}" type="presParOf" srcId="{B878A005-2C2F-0F46-9C8F-060DAD329D78}" destId="{DBE3CBCD-F73E-1A44-8FD8-6AD63C2A8B7D}" srcOrd="4" destOrd="0" presId="urn:microsoft.com/office/officeart/2005/8/layout/orgChart1"/>
    <dgm:cxn modelId="{32797214-7893-E547-B30C-C6F72B9A78BB}" type="presParOf" srcId="{B878A005-2C2F-0F46-9C8F-060DAD329D78}" destId="{388D79DE-0005-204E-AA80-C9FEAA2EB98D}" srcOrd="5" destOrd="0" presId="urn:microsoft.com/office/officeart/2005/8/layout/orgChart1"/>
    <dgm:cxn modelId="{0AE6B32E-5AF1-034D-96F0-D25E89F27936}" type="presParOf" srcId="{388D79DE-0005-204E-AA80-C9FEAA2EB98D}" destId="{988E049A-A67C-8E40-B0DE-703A2D0211F9}" srcOrd="0" destOrd="0" presId="urn:microsoft.com/office/officeart/2005/8/layout/orgChart1"/>
    <dgm:cxn modelId="{912200DB-F5FF-4A42-B90C-35E7ECC8E30B}" type="presParOf" srcId="{988E049A-A67C-8E40-B0DE-703A2D0211F9}" destId="{59027BE4-1E27-D641-96AB-D1A0E87978FE}" srcOrd="0" destOrd="0" presId="urn:microsoft.com/office/officeart/2005/8/layout/orgChart1"/>
    <dgm:cxn modelId="{E3204507-D7EF-9648-B7DB-5764D544B16B}" type="presParOf" srcId="{988E049A-A67C-8E40-B0DE-703A2D0211F9}" destId="{EBB2E77A-26A3-8D4B-9C56-E3F2BF12F0A2}" srcOrd="1" destOrd="0" presId="urn:microsoft.com/office/officeart/2005/8/layout/orgChart1"/>
    <dgm:cxn modelId="{AF46F070-B87F-B344-AA73-E9F2CFFBD668}" type="presParOf" srcId="{388D79DE-0005-204E-AA80-C9FEAA2EB98D}" destId="{CFBC5BFB-7337-964B-8691-81BEC21337DD}" srcOrd="1" destOrd="0" presId="urn:microsoft.com/office/officeart/2005/8/layout/orgChart1"/>
    <dgm:cxn modelId="{14E74C23-7120-2440-92B6-894568B972E8}" type="presParOf" srcId="{CFBC5BFB-7337-964B-8691-81BEC21337DD}" destId="{4710E44F-48F3-6447-A9B3-D0FD696FBB54}" srcOrd="0" destOrd="0" presId="urn:microsoft.com/office/officeart/2005/8/layout/orgChart1"/>
    <dgm:cxn modelId="{BF4B52B5-FE89-AC48-8DB4-2704FDA8522C}" type="presParOf" srcId="{CFBC5BFB-7337-964B-8691-81BEC21337DD}" destId="{FC102227-85AC-584D-ABB5-9963556ADDAE}" srcOrd="1" destOrd="0" presId="urn:microsoft.com/office/officeart/2005/8/layout/orgChart1"/>
    <dgm:cxn modelId="{B4173AC0-4CD1-E945-AF63-31598D114065}" type="presParOf" srcId="{FC102227-85AC-584D-ABB5-9963556ADDAE}" destId="{EBB41C22-0015-194B-9CC2-823EB8FB99A9}" srcOrd="0" destOrd="0" presId="urn:microsoft.com/office/officeart/2005/8/layout/orgChart1"/>
    <dgm:cxn modelId="{22436E2D-32B1-CD44-9215-422EC0B4B5A7}" type="presParOf" srcId="{EBB41C22-0015-194B-9CC2-823EB8FB99A9}" destId="{F0B3AAE9-7452-904B-A873-D4A1FFF0F927}" srcOrd="0" destOrd="0" presId="urn:microsoft.com/office/officeart/2005/8/layout/orgChart1"/>
    <dgm:cxn modelId="{A8C899A2-AAAA-8940-8F73-CF33AFD4F2DB}" type="presParOf" srcId="{EBB41C22-0015-194B-9CC2-823EB8FB99A9}" destId="{7934548A-02E0-5F44-8637-232FB9CD6758}" srcOrd="1" destOrd="0" presId="urn:microsoft.com/office/officeart/2005/8/layout/orgChart1"/>
    <dgm:cxn modelId="{1D130840-F357-E745-B0D7-CE217F449A34}" type="presParOf" srcId="{FC102227-85AC-584D-ABB5-9963556ADDAE}" destId="{42DE7E83-E602-324C-9A17-C4CEDE4B0D91}" srcOrd="1" destOrd="0" presId="urn:microsoft.com/office/officeart/2005/8/layout/orgChart1"/>
    <dgm:cxn modelId="{307D138F-FA70-F745-B85B-98CC9D2B8AD1}" type="presParOf" srcId="{42DE7E83-E602-324C-9A17-C4CEDE4B0D91}" destId="{D5CFE4A7-4441-0A4E-A8D6-A982BD9C9E02}" srcOrd="0" destOrd="0" presId="urn:microsoft.com/office/officeart/2005/8/layout/orgChart1"/>
    <dgm:cxn modelId="{22F0B6BD-61DB-9A43-A835-9610C5667019}" type="presParOf" srcId="{42DE7E83-E602-324C-9A17-C4CEDE4B0D91}" destId="{5AD837C0-5215-9B4E-9EBA-8A1EEF835B21}" srcOrd="1" destOrd="0" presId="urn:microsoft.com/office/officeart/2005/8/layout/orgChart1"/>
    <dgm:cxn modelId="{1F319F50-12B9-354D-8C13-B3BEEBA620C3}" type="presParOf" srcId="{5AD837C0-5215-9B4E-9EBA-8A1EEF835B21}" destId="{567E6139-D053-B640-9515-46CFFDBCC87D}" srcOrd="0" destOrd="0" presId="urn:microsoft.com/office/officeart/2005/8/layout/orgChart1"/>
    <dgm:cxn modelId="{8DBD7D6D-F416-1A46-AB8F-BA067040707C}" type="presParOf" srcId="{567E6139-D053-B640-9515-46CFFDBCC87D}" destId="{AE0A8AA2-39CD-6648-9E36-DC5428EBF015}" srcOrd="0" destOrd="0" presId="urn:microsoft.com/office/officeart/2005/8/layout/orgChart1"/>
    <dgm:cxn modelId="{A12849E3-28E5-D646-8C69-4733E4611F9F}" type="presParOf" srcId="{567E6139-D053-B640-9515-46CFFDBCC87D}" destId="{E146FCAB-9FB7-7A4D-ABAA-5D5DE8DC28DD}" srcOrd="1" destOrd="0" presId="urn:microsoft.com/office/officeart/2005/8/layout/orgChart1"/>
    <dgm:cxn modelId="{1934D324-6C0F-574D-9228-7865A26EAC3B}" type="presParOf" srcId="{5AD837C0-5215-9B4E-9EBA-8A1EEF835B21}" destId="{CFF783AE-E5FB-2141-9560-8DC0D841F335}" srcOrd="1" destOrd="0" presId="urn:microsoft.com/office/officeart/2005/8/layout/orgChart1"/>
    <dgm:cxn modelId="{3C7D5957-9CD2-8E43-906C-6D0A8220A319}" type="presParOf" srcId="{5AD837C0-5215-9B4E-9EBA-8A1EEF835B21}" destId="{3EB39845-41B0-334F-ACF0-12785DF06DF0}" srcOrd="2" destOrd="0" presId="urn:microsoft.com/office/officeart/2005/8/layout/orgChart1"/>
    <dgm:cxn modelId="{5840F5CC-7656-F943-9329-E63CA5DF0B36}" type="presParOf" srcId="{42DE7E83-E602-324C-9A17-C4CEDE4B0D91}" destId="{D522B1B9-DD26-494C-B7C1-54468213FE1B}" srcOrd="2" destOrd="0" presId="urn:microsoft.com/office/officeart/2005/8/layout/orgChart1"/>
    <dgm:cxn modelId="{E7AE894A-91CC-5941-A71E-582417760BB9}" type="presParOf" srcId="{42DE7E83-E602-324C-9A17-C4CEDE4B0D91}" destId="{C8593457-1BD5-F14E-BD1C-A46526E7C7CA}" srcOrd="3" destOrd="0" presId="urn:microsoft.com/office/officeart/2005/8/layout/orgChart1"/>
    <dgm:cxn modelId="{218E1CBC-66A9-8B42-834E-B8DCCC3B75FF}" type="presParOf" srcId="{C8593457-1BD5-F14E-BD1C-A46526E7C7CA}" destId="{FB6110CA-4BF3-5442-94B9-74B9EEA2BB89}" srcOrd="0" destOrd="0" presId="urn:microsoft.com/office/officeart/2005/8/layout/orgChart1"/>
    <dgm:cxn modelId="{62815D0A-63F7-104E-A718-F354ADC7D6F9}" type="presParOf" srcId="{FB6110CA-4BF3-5442-94B9-74B9EEA2BB89}" destId="{050F8FDF-71EF-DA40-BCD6-5A4E49FE84FF}" srcOrd="0" destOrd="0" presId="urn:microsoft.com/office/officeart/2005/8/layout/orgChart1"/>
    <dgm:cxn modelId="{C83CCDAC-6707-1A43-A0E3-74A3ECE9918C}" type="presParOf" srcId="{FB6110CA-4BF3-5442-94B9-74B9EEA2BB89}" destId="{392D8C67-BCDC-1F4F-BBC7-1991D7B60D84}" srcOrd="1" destOrd="0" presId="urn:microsoft.com/office/officeart/2005/8/layout/orgChart1"/>
    <dgm:cxn modelId="{E079A72C-AEA1-B54E-B45B-974DFEFCDF2B}" type="presParOf" srcId="{C8593457-1BD5-F14E-BD1C-A46526E7C7CA}" destId="{394893FA-C6B3-3447-A75C-0D84BE4BDA6F}" srcOrd="1" destOrd="0" presId="urn:microsoft.com/office/officeart/2005/8/layout/orgChart1"/>
    <dgm:cxn modelId="{732F6F03-9A0D-7D41-B120-E7AD9C017422}" type="presParOf" srcId="{C8593457-1BD5-F14E-BD1C-A46526E7C7CA}" destId="{5E77D107-7B41-5741-8253-44FB9C55BBFF}" srcOrd="2" destOrd="0" presId="urn:microsoft.com/office/officeart/2005/8/layout/orgChart1"/>
    <dgm:cxn modelId="{D2597927-C3D2-374C-B696-ED30ED4CE1EC}" type="presParOf" srcId="{FC102227-85AC-584D-ABB5-9963556ADDAE}" destId="{43A2E5C4-2A21-434E-BCC7-EAAF5C0A1931}" srcOrd="2" destOrd="0" presId="urn:microsoft.com/office/officeart/2005/8/layout/orgChart1"/>
    <dgm:cxn modelId="{5A2886C7-248E-4E4C-BAC4-FC4A4C44E154}" type="presParOf" srcId="{CFBC5BFB-7337-964B-8691-81BEC21337DD}" destId="{A418CB08-0B84-724B-867E-61058E9E9CE9}" srcOrd="2" destOrd="0" presId="urn:microsoft.com/office/officeart/2005/8/layout/orgChart1"/>
    <dgm:cxn modelId="{AFAAFFE3-DD45-6F45-B203-57EB9ADF56F3}" type="presParOf" srcId="{CFBC5BFB-7337-964B-8691-81BEC21337DD}" destId="{0DBF6F6F-75DC-BB49-9F09-0C853E431376}" srcOrd="3" destOrd="0" presId="urn:microsoft.com/office/officeart/2005/8/layout/orgChart1"/>
    <dgm:cxn modelId="{2B4ED73A-9F0E-BA46-9EF4-25BAA777E4ED}" type="presParOf" srcId="{0DBF6F6F-75DC-BB49-9F09-0C853E431376}" destId="{4AA1ADEF-BDCA-0640-8567-6C8D7D542891}" srcOrd="0" destOrd="0" presId="urn:microsoft.com/office/officeart/2005/8/layout/orgChart1"/>
    <dgm:cxn modelId="{916C65F3-7B9B-464C-801E-8745D43CA2A5}" type="presParOf" srcId="{4AA1ADEF-BDCA-0640-8567-6C8D7D542891}" destId="{13B4C573-5DEE-AC48-91BF-1A964C68D921}" srcOrd="0" destOrd="0" presId="urn:microsoft.com/office/officeart/2005/8/layout/orgChart1"/>
    <dgm:cxn modelId="{E29FF2D1-FBA2-D742-9424-0C60B1979C72}" type="presParOf" srcId="{4AA1ADEF-BDCA-0640-8567-6C8D7D542891}" destId="{DD8710FD-3B47-CB49-A1D5-84B57F21BCED}" srcOrd="1" destOrd="0" presId="urn:microsoft.com/office/officeart/2005/8/layout/orgChart1"/>
    <dgm:cxn modelId="{D9DA9156-4996-B040-A975-CC6D4EF9B020}" type="presParOf" srcId="{0DBF6F6F-75DC-BB49-9F09-0C853E431376}" destId="{04861C07-736E-AB46-BC7A-5067C758FF50}" srcOrd="1" destOrd="0" presId="urn:microsoft.com/office/officeart/2005/8/layout/orgChart1"/>
    <dgm:cxn modelId="{D979C325-2470-C842-8DB1-212291C92A51}" type="presParOf" srcId="{04861C07-736E-AB46-BC7A-5067C758FF50}" destId="{86E9C98B-3D88-CF4E-B982-4EC174FE4C80}" srcOrd="0" destOrd="0" presId="urn:microsoft.com/office/officeart/2005/8/layout/orgChart1"/>
    <dgm:cxn modelId="{4D0A2FBD-A922-804C-9AD1-A3DD1A6A2124}" type="presParOf" srcId="{04861C07-736E-AB46-BC7A-5067C758FF50}" destId="{45D3B7AB-FDDA-EC47-BDD5-60D93D17CBF5}" srcOrd="1" destOrd="0" presId="urn:microsoft.com/office/officeart/2005/8/layout/orgChart1"/>
    <dgm:cxn modelId="{C0C300BE-C58B-D244-9B70-54DD88D80C16}" type="presParOf" srcId="{45D3B7AB-FDDA-EC47-BDD5-60D93D17CBF5}" destId="{3CE44BB6-46AD-F64B-9CD2-8BC0222B0D68}" srcOrd="0" destOrd="0" presId="urn:microsoft.com/office/officeart/2005/8/layout/orgChart1"/>
    <dgm:cxn modelId="{ECE8ADCF-35E4-624C-A239-CE7C3FEC4FFE}" type="presParOf" srcId="{3CE44BB6-46AD-F64B-9CD2-8BC0222B0D68}" destId="{609DB9FE-7E9D-9F40-971B-911B139BDFC0}" srcOrd="0" destOrd="0" presId="urn:microsoft.com/office/officeart/2005/8/layout/orgChart1"/>
    <dgm:cxn modelId="{FB458B4A-BB25-1048-ADF4-22F29D0D2C36}" type="presParOf" srcId="{3CE44BB6-46AD-F64B-9CD2-8BC0222B0D68}" destId="{84BFAA1D-316E-FA4F-A610-A93120D0B16B}" srcOrd="1" destOrd="0" presId="urn:microsoft.com/office/officeart/2005/8/layout/orgChart1"/>
    <dgm:cxn modelId="{180C36EF-A4EE-3341-87F7-9E7C267725EC}" type="presParOf" srcId="{45D3B7AB-FDDA-EC47-BDD5-60D93D17CBF5}" destId="{96FC8D38-EEB0-7C4A-B51A-EE6D42C0EF0C}" srcOrd="1" destOrd="0" presId="urn:microsoft.com/office/officeart/2005/8/layout/orgChart1"/>
    <dgm:cxn modelId="{21C5FEB5-2EC6-3A4F-8868-F46483344E7E}" type="presParOf" srcId="{45D3B7AB-FDDA-EC47-BDD5-60D93D17CBF5}" destId="{55640F95-6C7C-044E-B8EA-751C11DB6739}" srcOrd="2" destOrd="0" presId="urn:microsoft.com/office/officeart/2005/8/layout/orgChart1"/>
    <dgm:cxn modelId="{6A1B5BB1-2486-4144-AA0C-841FC9F7918F}" type="presParOf" srcId="{04861C07-736E-AB46-BC7A-5067C758FF50}" destId="{4011D860-630D-544E-A352-B40809714D36}" srcOrd="2" destOrd="0" presId="urn:microsoft.com/office/officeart/2005/8/layout/orgChart1"/>
    <dgm:cxn modelId="{FF4D403B-F03B-944F-A0C2-B6258BF980E8}" type="presParOf" srcId="{04861C07-736E-AB46-BC7A-5067C758FF50}" destId="{C7386378-20E0-BD4C-8E88-9CC59DB4F903}" srcOrd="3" destOrd="0" presId="urn:microsoft.com/office/officeart/2005/8/layout/orgChart1"/>
    <dgm:cxn modelId="{2E828CE1-D747-6546-AC44-7E5E5894D95F}" type="presParOf" srcId="{C7386378-20E0-BD4C-8E88-9CC59DB4F903}" destId="{41EC67D2-CE05-1C4F-9AD2-62E16814F469}" srcOrd="0" destOrd="0" presId="urn:microsoft.com/office/officeart/2005/8/layout/orgChart1"/>
    <dgm:cxn modelId="{C01F5F99-2154-F34B-AA54-4B668EE1507E}" type="presParOf" srcId="{41EC67D2-CE05-1C4F-9AD2-62E16814F469}" destId="{E1E301A2-C682-6942-AD24-C330BD3E72F7}" srcOrd="0" destOrd="0" presId="urn:microsoft.com/office/officeart/2005/8/layout/orgChart1"/>
    <dgm:cxn modelId="{7AE56178-CB96-1444-B6BE-346EC3DBC41A}" type="presParOf" srcId="{41EC67D2-CE05-1C4F-9AD2-62E16814F469}" destId="{A3B04B10-6733-EC48-9C77-12B709413340}" srcOrd="1" destOrd="0" presId="urn:microsoft.com/office/officeart/2005/8/layout/orgChart1"/>
    <dgm:cxn modelId="{CFFAC434-8F02-6142-9ABC-D1DCB594B799}" type="presParOf" srcId="{C7386378-20E0-BD4C-8E88-9CC59DB4F903}" destId="{E7FD6D4B-121E-5241-AF24-3863F92BCD00}" srcOrd="1" destOrd="0" presId="urn:microsoft.com/office/officeart/2005/8/layout/orgChart1"/>
    <dgm:cxn modelId="{76DCBB57-94E8-BF40-81E2-466CAFE72370}" type="presParOf" srcId="{C7386378-20E0-BD4C-8E88-9CC59DB4F903}" destId="{3E770486-14AB-6E48-81AA-4E3E2F176C3A}" srcOrd="2" destOrd="0" presId="urn:microsoft.com/office/officeart/2005/8/layout/orgChart1"/>
    <dgm:cxn modelId="{11596AD3-3E91-0D40-807C-E9E7789A0CD1}" type="presParOf" srcId="{04861C07-736E-AB46-BC7A-5067C758FF50}" destId="{E1C17FD1-7FEA-1745-AA23-3F10E49EB681}" srcOrd="4" destOrd="0" presId="urn:microsoft.com/office/officeart/2005/8/layout/orgChart1"/>
    <dgm:cxn modelId="{31E436E3-61BC-9B4B-9F2F-C9B613FD4FD8}" type="presParOf" srcId="{04861C07-736E-AB46-BC7A-5067C758FF50}" destId="{DA10702E-129A-B345-816E-E1805E21A03C}" srcOrd="5" destOrd="0" presId="urn:microsoft.com/office/officeart/2005/8/layout/orgChart1"/>
    <dgm:cxn modelId="{77B54B45-ACB3-8E43-BE20-81619B35F384}" type="presParOf" srcId="{DA10702E-129A-B345-816E-E1805E21A03C}" destId="{2F2C572D-32B0-4148-9C9A-78BF57E70A91}" srcOrd="0" destOrd="0" presId="urn:microsoft.com/office/officeart/2005/8/layout/orgChart1"/>
    <dgm:cxn modelId="{99379AA2-CEBF-5643-ABC2-B4DA20DFD7C6}" type="presParOf" srcId="{2F2C572D-32B0-4148-9C9A-78BF57E70A91}" destId="{B040F289-820C-B249-96CC-EAE3B716173E}" srcOrd="0" destOrd="0" presId="urn:microsoft.com/office/officeart/2005/8/layout/orgChart1"/>
    <dgm:cxn modelId="{B613EC71-33B6-2B4E-AC5D-C623CDC6DC84}" type="presParOf" srcId="{2F2C572D-32B0-4148-9C9A-78BF57E70A91}" destId="{32B93E35-4921-DB4A-AD6A-5C87DE9BC16B}" srcOrd="1" destOrd="0" presId="urn:microsoft.com/office/officeart/2005/8/layout/orgChart1"/>
    <dgm:cxn modelId="{48657C36-AEFA-0346-B7D3-0E61D2C731B5}" type="presParOf" srcId="{DA10702E-129A-B345-816E-E1805E21A03C}" destId="{FD849625-26B2-FA4C-885F-7803B992137B}" srcOrd="1" destOrd="0" presId="urn:microsoft.com/office/officeart/2005/8/layout/orgChart1"/>
    <dgm:cxn modelId="{83594854-E3C9-A840-B07C-57FE6BC082A1}" type="presParOf" srcId="{DA10702E-129A-B345-816E-E1805E21A03C}" destId="{EF0BCED5-4636-3F44-A2AB-CF2D76ECAED6}" srcOrd="2" destOrd="0" presId="urn:microsoft.com/office/officeart/2005/8/layout/orgChart1"/>
    <dgm:cxn modelId="{E8EF3F7A-DD21-4E43-AB86-7723F7A4EE7A}" type="presParOf" srcId="{04861C07-736E-AB46-BC7A-5067C758FF50}" destId="{21D44D38-DC97-4F47-A7C0-AFB501C5BC37}" srcOrd="6" destOrd="0" presId="urn:microsoft.com/office/officeart/2005/8/layout/orgChart1"/>
    <dgm:cxn modelId="{B8ECFCB0-FA51-E74F-9AFF-6CA67F0AC787}" type="presParOf" srcId="{04861C07-736E-AB46-BC7A-5067C758FF50}" destId="{EB3D1406-1C02-C34B-9503-41756DE27E3D}" srcOrd="7" destOrd="0" presId="urn:microsoft.com/office/officeart/2005/8/layout/orgChart1"/>
    <dgm:cxn modelId="{6E4A794B-A64B-9D43-A997-6C8F19ABE0BC}" type="presParOf" srcId="{EB3D1406-1C02-C34B-9503-41756DE27E3D}" destId="{D9B4CE76-3064-8543-A339-C7C5A5650B43}" srcOrd="0" destOrd="0" presId="urn:microsoft.com/office/officeart/2005/8/layout/orgChart1"/>
    <dgm:cxn modelId="{D4910C87-FC84-C340-9AF3-2BC628B7BDA1}" type="presParOf" srcId="{D9B4CE76-3064-8543-A339-C7C5A5650B43}" destId="{1C7D7F90-2353-7A4B-B4B2-4F98D8C2A65A}" srcOrd="0" destOrd="0" presId="urn:microsoft.com/office/officeart/2005/8/layout/orgChart1"/>
    <dgm:cxn modelId="{B4AF9635-5AA6-A446-A826-E8615D88396B}" type="presParOf" srcId="{D9B4CE76-3064-8543-A339-C7C5A5650B43}" destId="{191681E3-20EC-344D-9B80-BA6C3E706D4D}" srcOrd="1" destOrd="0" presId="urn:microsoft.com/office/officeart/2005/8/layout/orgChart1"/>
    <dgm:cxn modelId="{6CEE6F5A-9CF6-254F-813D-0E7EB8F69F2C}" type="presParOf" srcId="{EB3D1406-1C02-C34B-9503-41756DE27E3D}" destId="{71E83A7C-8AF7-5345-B83A-684A42DE4E08}" srcOrd="1" destOrd="0" presId="urn:microsoft.com/office/officeart/2005/8/layout/orgChart1"/>
    <dgm:cxn modelId="{0560D296-AC3E-284C-B8C8-FD6267058D7E}" type="presParOf" srcId="{EB3D1406-1C02-C34B-9503-41756DE27E3D}" destId="{C439778F-6D1C-4B43-B776-681BDADBF9B5}" srcOrd="2" destOrd="0" presId="urn:microsoft.com/office/officeart/2005/8/layout/orgChart1"/>
    <dgm:cxn modelId="{BB2043B8-9D99-C149-A833-B06F8411EE64}" type="presParOf" srcId="{0DBF6F6F-75DC-BB49-9F09-0C853E431376}" destId="{8AFEC1F8-DEAB-234F-B3E4-A908586F7531}" srcOrd="2" destOrd="0" presId="urn:microsoft.com/office/officeart/2005/8/layout/orgChart1"/>
    <dgm:cxn modelId="{55E7A812-B733-994C-921C-EA9D6E97A231}" type="presParOf" srcId="{388D79DE-0005-204E-AA80-C9FEAA2EB98D}" destId="{990C6BFE-7326-A14E-B958-8F3C4DFC869C}" srcOrd="2" destOrd="0" presId="urn:microsoft.com/office/officeart/2005/8/layout/orgChart1"/>
    <dgm:cxn modelId="{2BE46483-114B-7445-B031-B212DE032841}" type="presParOf" srcId="{597077E8-FFAB-E347-8643-8F32E615B2ED}" destId="{D9766F02-DEE6-744E-8868-1A887F002E4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A44A28-00FC-D849-82B3-78CAD6D757ED}" type="doc">
      <dgm:prSet loTypeId="urn:microsoft.com/office/officeart/2005/8/layout/orgChart1" loCatId="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8B1622C-0713-DA4A-9E93-E2941411C3E7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2400" b="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BF168F04-874A-5742-ACB3-EAC893860CEF}" type="par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8BE56A-DE5E-6341-B1BB-94A2BF0B1EB5}" type="sib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09731DA-5A63-B64F-A4F8-2203C86F94DA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D3A775E1-A20C-F946-A9B2-3865A382B159}" type="parTrans" cxnId="{C814A696-A47A-C340-9E87-59BE7537155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FEF991-796C-9047-B680-1EEA7289E1E6}" type="sibTrans" cxnId="{C814A696-A47A-C340-9E87-59BE7537155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2D7B84F-950C-5E47-A392-19BBFFD70AD5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5473D3A-D0C4-144C-A07C-9E2F2B97A00D}" type="parTrans" cxnId="{0BFF8AC8-990C-F64E-B757-EB9D7A542AE1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B4E0CD2-FEE3-1847-8B4B-24ED4E06635C}" type="sibTrans" cxnId="{0BFF8AC8-990C-F64E-B757-EB9D7A542AE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EE1FD1B-1651-6B40-94D6-45D387B329D3}">
      <dgm:prSet custT="1"/>
      <dgm:spPr>
        <a:solidFill>
          <a:schemeClr val="bg1"/>
        </a:solidFill>
        <a:ln w="57150" cmpd="sng">
          <a:solidFill>
            <a:srgbClr val="00FF00"/>
          </a:solidFill>
        </a:ln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18DDCF83-2960-6548-B382-B3FEB9C1A807}" type="parTrans" cxnId="{E070E30C-A37F-764B-BDD7-798A75B414A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5D16B70-284A-3F4C-B2CE-92E14218FEA0}" type="sibTrans" cxnId="{E070E30C-A37F-764B-BDD7-798A75B414A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9BB85B4-C4E5-DA4E-A4D2-55E4F19A559F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2443F4D6-6578-FA4A-BA1C-F49486884C06}" type="parTrans" cxnId="{C2DF456B-117E-6549-9E9D-13972A2AA61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0561AD1-C3A9-6447-B1D6-F20B816D47FF}" type="sibTrans" cxnId="{C2DF456B-117E-6549-9E9D-13972A2AA6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177B6CE-3705-2D4D-8C7A-4629F3CE1639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8B293FB-0233-7648-B035-F6F400FF280B}" type="parTrans" cxnId="{03DCD68B-1A99-4042-B0EB-F62F4E470AE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AAAD526-0621-4341-BF3C-AD3EDCE4B4AE}" type="sibTrans" cxnId="{03DCD68B-1A99-4042-B0EB-F62F4E470AE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FD8529-4983-3749-BE9E-66F86844F4EA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6E0A006-ECC5-B041-BA9D-4141E8DE5018}" type="parTrans" cxnId="{73D83259-E42E-244E-AEA8-44F8BD4495B6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88CED18-9655-5E4B-8AF5-A03C52D1D7DC}" type="sibTrans" cxnId="{73D83259-E42E-244E-AEA8-44F8BD4495B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B53EB0E-FBFE-DC45-854B-8DDEBCD3D5CE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540B4BD3-FF41-4B43-BDBD-8FA1CF794C40}" type="parTrans" cxnId="{23854163-C4C2-9D47-974A-A4699531849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CE13332-51B7-E64F-B2D0-B1E177747E7B}" type="sibTrans" cxnId="{23854163-C4C2-9D47-974A-A4699531849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3140EBD-EB6D-024E-A40F-77B5E5915C0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CFC2739-3F91-4843-AC3C-EE1C11083842}" type="parTrans" cxnId="{B8B3AF0B-523E-7647-B341-30FF8F4C5B5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EAAE172-4B13-ED48-8E76-DD721A8257D8}" type="sibTrans" cxnId="{B8B3AF0B-523E-7647-B341-30FF8F4C5B5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0E1D6687-AEFA-EC4E-BDA1-CDECEC6D1FA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A8929A22-9B9C-0147-B09B-BD933B843F14}" type="parTrans" cxnId="{45D58A65-F7D1-4C4A-866D-C345483A336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1D649D5-539A-0F48-9840-ED8D501475DD}" type="sibTrans" cxnId="{45D58A65-F7D1-4C4A-866D-C345483A336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A67E5AC-410B-6748-8893-C83F223E33D5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754A073-C4FB-FA41-9F36-172B2AEED7EF}" type="parTrans" cxnId="{9300003D-140D-184B-B1D4-9A4E67774D15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50F34BA-6550-3B4D-8AEA-63F72E30E71F}" type="sibTrans" cxnId="{9300003D-140D-184B-B1D4-9A4E67774D15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6756689-44DE-7243-ADA9-00FDC14DDD6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1F517A58-FD2E-2147-A580-B72F39E05002}" type="parTrans" cxnId="{63062177-4338-F54E-8E0D-1BAD8AF86458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2D431ED-786F-834A-AA4E-2D0066406472}" type="sibTrans" cxnId="{63062177-4338-F54E-8E0D-1BAD8AF86458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64AD6A8-3CFD-4C49-A259-1C5234DF1C2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E266E0D7-9943-F94A-8284-4F58A44BE86C}" type="parTrans" cxnId="{561B64D3-0859-424E-8137-F5CFEC1F50D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BEC3F78-1885-1541-A263-8D14B6564FD1}" type="sibTrans" cxnId="{561B64D3-0859-424E-8137-F5CFEC1F50D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B723EC7-19AF-1249-82D5-3308CED8964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2D95F39-9183-944A-A97E-44305F3FFAAB}" type="parTrans" cxnId="{9DFDC3EB-EAF2-2848-984E-7AC759088A6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EEB2FD7-D635-974F-A83E-6F403CB9EA0F}" type="sibTrans" cxnId="{9DFDC3EB-EAF2-2848-984E-7AC759088A6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23B985E-72E4-3742-8371-0ED912F5435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299AB070-C648-8946-9879-C285508DBC67}" type="parTrans" cxnId="{35C7FB40-0565-264C-B267-701D5EBD2B8C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7E6F3C3-4DB8-C24D-9424-EA6C825E449C}" type="sibTrans" cxnId="{35C7FB40-0565-264C-B267-701D5EBD2B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D3999D2-4071-844C-BD31-D3633E14080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D4D00F36-3669-8447-8825-334C0B04DDC6}" type="parTrans" cxnId="{B15446CF-703A-5A4E-9B1E-5A40F2B22D4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CBF22FA-FA36-424B-93E9-E06E2BB4A2A0}" type="sibTrans" cxnId="{B15446CF-703A-5A4E-9B1E-5A40F2B22D4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78F00FF-2420-2049-A20C-D1B394DACAB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054E37A0-8C9A-2C4F-85E1-BAD7DD8F9194}" type="parTrans" cxnId="{E333A701-CA9A-BC40-BF4C-C867EE19C9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0F20D5-D8A3-334C-A02A-F6CCF464A120}" type="sibTrans" cxnId="{E333A701-CA9A-BC40-BF4C-C867EE19C9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E4837A5-1288-CA4F-A355-C15910B9CAEC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7C3BA1C-5643-3541-A55A-970F6F3AA625}" type="parTrans" cxnId="{4E2156D4-755B-DA4F-B51E-68313D6FBF1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976A346-7647-AA48-A1A4-3FF3C05CB4D8}" type="sibTrans" cxnId="{4E2156D4-755B-DA4F-B51E-68313D6FBF1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B9CC991-B474-E246-AA96-725124156A00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CE4EFC27-37E2-E04B-B1B7-E51B87BA723F}" type="parTrans" cxnId="{EA236E28-7786-544D-9927-931B7FF68B2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EC41C062-337D-3442-9DAD-42F776A49215}" type="sibTrans" cxnId="{EA236E28-7786-544D-9927-931B7FF68B2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B5BA8E1-7194-BD49-9745-DC6103EB0EA4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104A1396-35B6-0D43-B495-C5619AD69BDA}" type="parTrans" cxnId="{3DA76539-C817-6D4D-8759-160ED8ED2CE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20FC8E2-B49E-E74A-BD7F-6A20F9151050}" type="sibTrans" cxnId="{3DA76539-C817-6D4D-8759-160ED8ED2CE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802059A-3BDF-E24A-9307-316CBA2AD31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EA88211-FFE5-9641-8FA2-B22442569D28}" type="parTrans" cxnId="{715B8BBC-8448-2A48-90D8-12B6C90D69FA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BED4B1C-F8AC-6A40-B3D0-87550A6F9A6B}" type="sibTrans" cxnId="{715B8BBC-8448-2A48-90D8-12B6C90D69FA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7C73BBB-A6B2-D44C-A4FB-AC652E4E7A6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27E79A1-2938-1C44-8475-53EDC7EA6FF9}" type="parTrans" cxnId="{A046C195-DD16-0046-9B82-7C8737379D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3D6C192-D3D5-FB40-8A9A-1E8D4B75F0F8}" type="sibTrans" cxnId="{A046C195-DD16-0046-9B82-7C8737379D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2B92638-461F-1B48-9D1D-4D1750226A9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49C3843-C54B-E149-A7E4-2B8C04D8106A}" type="parTrans" cxnId="{1064854C-231F-484C-918F-9F60E2784A1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4DC7520F-196F-734E-9EF6-C418111C6929}" type="sibTrans" cxnId="{1064854C-231F-484C-918F-9F60E2784A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74EC464-2ED9-C549-9810-3C2B3A8F618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5C21276-B0FC-DE4C-A21E-7F53DAC83178}" type="parTrans" cxnId="{17DCCC67-DB7C-694A-AA35-15A764875A5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9B612F5-D510-B84B-B577-6D23A825E0AA}" type="sibTrans" cxnId="{17DCCC67-DB7C-694A-AA35-15A764875A5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6085D16-8018-E845-98A5-13C752C45647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27FAA6E-98C4-2842-A254-6074CC354767}" type="parTrans" cxnId="{45E962BB-BADC-EF46-A2DD-7AF626B19BF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3AF43B6-4792-E746-BFE5-5FD9E7895BBE}" type="sibTrans" cxnId="{45E962BB-BADC-EF46-A2DD-7AF626B19BF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21BE4AA-C86E-9144-8E2E-73BCB48FAF7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EEE2D9E1-CD28-8D4E-B10C-16404671D1E9}" type="parTrans" cxnId="{B0F255BC-475C-8947-B21B-2253428EB8DB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3280EFE-E2E1-FB4B-9DB1-EE09A5C8B347}" type="sibTrans" cxnId="{B0F255BC-475C-8947-B21B-2253428EB8DB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FC33CF9-0F4F-6C4D-BC4C-9AAEB7D3132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7FAB619-5C62-924A-89F7-BE5FF620D583}" type="parTrans" cxnId="{10444ACB-921C-6D4A-B986-2CBC72D69F1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C233D41-91C4-F745-A368-B015D73BDFDE}" type="sibTrans" cxnId="{10444ACB-921C-6D4A-B986-2CBC72D69F1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04BF9B6-FD7F-3C4C-ABF5-82315C02638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FE0EC017-F7B0-2147-A59A-11A809766B75}" type="parTrans" cxnId="{A33A49D2-801D-A044-8273-2AD5D22DC99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C5031C-F020-2747-9E63-F927C822C962}" type="sibTrans" cxnId="{A33A49D2-801D-A044-8273-2AD5D22DC99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BF6CBA-8DA6-D343-B287-7763E273FAB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1C66720-0D09-424A-8B25-7D62A0C54900}" type="parTrans" cxnId="{FDC37874-AE68-D545-8265-EF3B420A9E4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71BFC20-9C6E-ED47-97AF-F18E167551A6}" type="sibTrans" cxnId="{FDC37874-AE68-D545-8265-EF3B420A9E4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E734915-E2B1-654A-A71C-E1CC74C2621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D739C50-D673-C24F-8ACD-7B5F65EF15BE}" type="parTrans" cxnId="{D2EBC9CF-30A1-5540-9BC5-FE42B26DB6F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07BCA8E-2E61-0B47-A4BB-9EAE1CF679BF}" type="sibTrans" cxnId="{D2EBC9CF-30A1-5540-9BC5-FE42B26DB6F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D5E4F05B-7130-C74E-AAD7-376906FF5F66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gm:t>
    </dgm:pt>
    <dgm:pt modelId="{67B00F82-CF9E-6F40-A33D-4181435E89E7}" type="parTrans" cxnId="{54E91042-BBBD-6C46-8C5B-CC12DD6EC61F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3D2221-89A3-FC42-A113-9AEA21EC7062}" type="sibTrans" cxnId="{54E91042-BBBD-6C46-8C5B-CC12DD6EC61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312AA80-5365-7B4A-B8EA-5F83CA24D59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gm:t>
    </dgm:pt>
    <dgm:pt modelId="{EC6FE477-9399-A044-A2CB-E98D50182307}" type="parTrans" cxnId="{EE1D3EBF-DB67-6C4D-AC96-DB7D793412E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6D9E95-16B4-9B42-9437-49E168CD220D}" type="sibTrans" cxnId="{EE1D3EBF-DB67-6C4D-AC96-DB7D793412E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C0652D9-3EC3-5F49-A0CF-A03A8EED64A6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gm:t>
    </dgm:pt>
    <dgm:pt modelId="{C26857B4-A37C-6741-B5FD-09F04DA2ED2A}" type="parTrans" cxnId="{079C41CD-00C0-8049-B151-1BBE2D021C8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2517F0C-0474-654A-9133-9AF9C0CB3642}" type="sibTrans" cxnId="{079C41CD-00C0-8049-B151-1BBE2D021C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18C4141-50B7-C34C-BC33-6B73111B203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gm:t>
    </dgm:pt>
    <dgm:pt modelId="{30208C91-FC88-6241-9479-2A15F316D4BF}" type="parTrans" cxnId="{9A895360-3473-9549-9C50-2AE66C1E8ED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D325FF4-6966-6343-BD4A-F1BDE3377001}" type="sibTrans" cxnId="{9A895360-3473-9549-9C50-2AE66C1E8ED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D999B70-5DD8-9043-80D8-396EEA872E8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gm:t>
    </dgm:pt>
    <dgm:pt modelId="{25C220CD-1F08-5142-8285-743F7FFB1717}" type="parTrans" cxnId="{B465BA7B-871E-2347-8CCF-166206734561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A93CE75-7DEE-D641-A295-128004793E0C}" type="sibTrans" cxnId="{B465BA7B-871E-2347-8CCF-16620673456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ADF6D11-C2F5-FD4D-B804-2004D4B39E5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gm:t>
    </dgm:pt>
    <dgm:pt modelId="{E5E98303-118A-8B42-A63E-6506016F315A}" type="parTrans" cxnId="{05DB7A20-C75B-CC4D-A1F3-AD303BF4F13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CFA6F1B-96C8-5942-8086-1FB7E51FD289}" type="sibTrans" cxnId="{05DB7A20-C75B-CC4D-A1F3-AD303BF4F13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A52393D-F39E-8F45-B32B-5C85699AAF9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gm:t>
    </dgm:pt>
    <dgm:pt modelId="{3CE2265B-E6A5-A04D-A572-580C1683351D}" type="parTrans" cxnId="{3EDD2C3C-737C-E648-8184-F7B1446E664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2628E3-B405-1D4D-A598-66EF95ABF12D}" type="sibTrans" cxnId="{3EDD2C3C-737C-E648-8184-F7B1446E664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BD9800C-D699-E141-A778-A9B228A8372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gm:t>
    </dgm:pt>
    <dgm:pt modelId="{96AE9039-0BFB-134E-B8DA-3D83D9F4AAD9}" type="parTrans" cxnId="{E05EA2BB-81D4-0D46-A127-EE119124CF6F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CF636F06-EB15-E24E-AF54-A45ECD228C8B}" type="sibTrans" cxnId="{E05EA2BB-81D4-0D46-A127-EE119124CF6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AD9BD8-EAF7-4948-AEAB-4B93B8F5E3CE}" type="pres">
      <dgm:prSet presAssocID="{BAA44A28-00FC-D849-82B3-78CAD6D757E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97077E8-FFAB-E347-8643-8F32E615B2ED}" type="pres">
      <dgm:prSet presAssocID="{08B1622C-0713-DA4A-9E93-E2941411C3E7}" presName="hierRoot1" presStyleCnt="0">
        <dgm:presLayoutVars>
          <dgm:hierBranch val="init"/>
        </dgm:presLayoutVars>
      </dgm:prSet>
      <dgm:spPr/>
    </dgm:pt>
    <dgm:pt modelId="{8C3955BD-5127-DB4D-8612-CF9058AB299D}" type="pres">
      <dgm:prSet presAssocID="{08B1622C-0713-DA4A-9E93-E2941411C3E7}" presName="rootComposite1" presStyleCnt="0"/>
      <dgm:spPr/>
    </dgm:pt>
    <dgm:pt modelId="{7AB96F66-678F-D044-9D5B-B4B62EFF5348}" type="pres">
      <dgm:prSet presAssocID="{08B1622C-0713-DA4A-9E93-E2941411C3E7}" presName="rootText1" presStyleLbl="node0" presStyleIdx="0" presStyleCnt="1" custScaleX="210876" custLinFactNeighborX="178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4925EB-A99A-2F44-86CF-F3FED74D5D98}" type="pres">
      <dgm:prSet presAssocID="{08B1622C-0713-DA4A-9E93-E2941411C3E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878A005-2C2F-0F46-9C8F-060DAD329D78}" type="pres">
      <dgm:prSet presAssocID="{08B1622C-0713-DA4A-9E93-E2941411C3E7}" presName="hierChild2" presStyleCnt="0"/>
      <dgm:spPr/>
    </dgm:pt>
    <dgm:pt modelId="{B873E63E-502F-814C-ABA7-B1F39B751089}" type="pres">
      <dgm:prSet presAssocID="{D3A775E1-A20C-F946-A9B2-3865A382B159}" presName="Name37" presStyleLbl="parChTrans1D2" presStyleIdx="0" presStyleCnt="3"/>
      <dgm:spPr/>
      <dgm:t>
        <a:bodyPr/>
        <a:lstStyle/>
        <a:p>
          <a:endParaRPr lang="en-US"/>
        </a:p>
      </dgm:t>
    </dgm:pt>
    <dgm:pt modelId="{4CE704B4-5C3A-AF48-81F1-279C8EF5F723}" type="pres">
      <dgm:prSet presAssocID="{909731DA-5A63-B64F-A4F8-2203C86F94DA}" presName="hierRoot2" presStyleCnt="0">
        <dgm:presLayoutVars>
          <dgm:hierBranch val="init"/>
        </dgm:presLayoutVars>
      </dgm:prSet>
      <dgm:spPr/>
    </dgm:pt>
    <dgm:pt modelId="{153359DF-63A6-8841-A688-C7F5FF1B2204}" type="pres">
      <dgm:prSet presAssocID="{909731DA-5A63-B64F-A4F8-2203C86F94DA}" presName="rootComposite" presStyleCnt="0"/>
      <dgm:spPr/>
    </dgm:pt>
    <dgm:pt modelId="{8B705978-4650-EF4A-8336-13700F303B79}" type="pres">
      <dgm:prSet presAssocID="{909731DA-5A63-B64F-A4F8-2203C86F94DA}" presName="rootText" presStyleLbl="node2" presStyleIdx="0" presStyleCnt="3" custScaleX="128721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6462A1-FB46-104D-BB91-ABFD3689C67B}" type="pres">
      <dgm:prSet presAssocID="{909731DA-5A63-B64F-A4F8-2203C86F94DA}" presName="rootConnector" presStyleLbl="node2" presStyleIdx="0" presStyleCnt="3"/>
      <dgm:spPr/>
      <dgm:t>
        <a:bodyPr/>
        <a:lstStyle/>
        <a:p>
          <a:endParaRPr lang="en-US"/>
        </a:p>
      </dgm:t>
    </dgm:pt>
    <dgm:pt modelId="{1223F7E7-2217-6D42-A6BF-D534BC37D07A}" type="pres">
      <dgm:prSet presAssocID="{909731DA-5A63-B64F-A4F8-2203C86F94DA}" presName="hierChild4" presStyleCnt="0"/>
      <dgm:spPr/>
    </dgm:pt>
    <dgm:pt modelId="{2BDC61EA-CE37-314F-AC2A-0D6690557CB0}" type="pres">
      <dgm:prSet presAssocID="{2443F4D6-6578-FA4A-BA1C-F49486884C06}" presName="Name37" presStyleLbl="parChTrans1D3" presStyleIdx="0" presStyleCnt="7"/>
      <dgm:spPr/>
      <dgm:t>
        <a:bodyPr/>
        <a:lstStyle/>
        <a:p>
          <a:endParaRPr lang="en-US"/>
        </a:p>
      </dgm:t>
    </dgm:pt>
    <dgm:pt modelId="{8EC66E20-3AA6-3346-A74C-D8A561E4B99E}" type="pres">
      <dgm:prSet presAssocID="{99BB85B4-C4E5-DA4E-A4D2-55E4F19A559F}" presName="hierRoot2" presStyleCnt="0">
        <dgm:presLayoutVars>
          <dgm:hierBranch val="init"/>
        </dgm:presLayoutVars>
      </dgm:prSet>
      <dgm:spPr/>
    </dgm:pt>
    <dgm:pt modelId="{83911E6B-D9D3-B34F-81D5-A848A1086D26}" type="pres">
      <dgm:prSet presAssocID="{99BB85B4-C4E5-DA4E-A4D2-55E4F19A559F}" presName="rootComposite" presStyleCnt="0"/>
      <dgm:spPr/>
    </dgm:pt>
    <dgm:pt modelId="{7856D2F4-7567-1D40-9619-7060402A9355}" type="pres">
      <dgm:prSet presAssocID="{99BB85B4-C4E5-DA4E-A4D2-55E4F19A559F}" presName="rootText" presStyleLbl="node3" presStyleIdx="0" presStyleCnt="7" custScaleX="77538" custScaleY="121729" custLinFactNeighborX="-9116" custLinFactNeighborY="782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F30FD3-4B77-5943-831B-2A48E91AC4AC}" type="pres">
      <dgm:prSet presAssocID="{99BB85B4-C4E5-DA4E-A4D2-55E4F19A559F}" presName="rootConnector" presStyleLbl="node3" presStyleIdx="0" presStyleCnt="7"/>
      <dgm:spPr/>
      <dgm:t>
        <a:bodyPr/>
        <a:lstStyle/>
        <a:p>
          <a:endParaRPr lang="en-US"/>
        </a:p>
      </dgm:t>
    </dgm:pt>
    <dgm:pt modelId="{0A85B098-D64C-D84A-BAB8-C08FCC6ABACA}" type="pres">
      <dgm:prSet presAssocID="{99BB85B4-C4E5-DA4E-A4D2-55E4F19A559F}" presName="hierChild4" presStyleCnt="0"/>
      <dgm:spPr/>
    </dgm:pt>
    <dgm:pt modelId="{1B61DC02-4F3D-3749-8C9A-0E47DC39D614}" type="pres">
      <dgm:prSet presAssocID="{540B4BD3-FF41-4B43-BDBD-8FA1CF794C40}" presName="Name37" presStyleLbl="parChTrans1D4" presStyleIdx="0" presStyleCnt="27"/>
      <dgm:spPr/>
      <dgm:t>
        <a:bodyPr/>
        <a:lstStyle/>
        <a:p>
          <a:endParaRPr lang="en-US"/>
        </a:p>
      </dgm:t>
    </dgm:pt>
    <dgm:pt modelId="{14038112-19E9-FA45-8B91-43CE6609F1B6}" type="pres">
      <dgm:prSet presAssocID="{2B53EB0E-FBFE-DC45-854B-8DDEBCD3D5CE}" presName="hierRoot2" presStyleCnt="0">
        <dgm:presLayoutVars>
          <dgm:hierBranch val="init"/>
        </dgm:presLayoutVars>
      </dgm:prSet>
      <dgm:spPr/>
    </dgm:pt>
    <dgm:pt modelId="{7C00FFD9-F546-8244-8473-7E6327BB9814}" type="pres">
      <dgm:prSet presAssocID="{2B53EB0E-FBFE-DC45-854B-8DDEBCD3D5CE}" presName="rootComposite" presStyleCnt="0"/>
      <dgm:spPr/>
    </dgm:pt>
    <dgm:pt modelId="{01ED003D-490C-144E-9249-EF3DDF0526B0}" type="pres">
      <dgm:prSet presAssocID="{2B53EB0E-FBFE-DC45-854B-8DDEBCD3D5CE}" presName="rootText" presStyleLbl="node4" presStyleIdx="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5AF3E0-4746-654D-A5F2-34F132C6CA34}" type="pres">
      <dgm:prSet presAssocID="{2B53EB0E-FBFE-DC45-854B-8DDEBCD3D5CE}" presName="rootConnector" presStyleLbl="node4" presStyleIdx="0" presStyleCnt="27"/>
      <dgm:spPr/>
      <dgm:t>
        <a:bodyPr/>
        <a:lstStyle/>
        <a:p>
          <a:endParaRPr lang="en-US"/>
        </a:p>
      </dgm:t>
    </dgm:pt>
    <dgm:pt modelId="{C219BE33-7EC1-A147-ABE0-4A5B697680B1}" type="pres">
      <dgm:prSet presAssocID="{2B53EB0E-FBFE-DC45-854B-8DDEBCD3D5CE}" presName="hierChild4" presStyleCnt="0"/>
      <dgm:spPr/>
    </dgm:pt>
    <dgm:pt modelId="{ED7F90CE-56F4-F548-8E88-60AAC82E76C5}" type="pres">
      <dgm:prSet presAssocID="{2B53EB0E-FBFE-DC45-854B-8DDEBCD3D5CE}" presName="hierChild5" presStyleCnt="0"/>
      <dgm:spPr/>
    </dgm:pt>
    <dgm:pt modelId="{217CDE67-DDF3-DD44-99D4-559AFC8C4227}" type="pres">
      <dgm:prSet presAssocID="{DCFC2739-3F91-4843-AC3C-EE1C11083842}" presName="Name37" presStyleLbl="parChTrans1D4" presStyleIdx="1" presStyleCnt="27"/>
      <dgm:spPr/>
      <dgm:t>
        <a:bodyPr/>
        <a:lstStyle/>
        <a:p>
          <a:endParaRPr lang="en-US"/>
        </a:p>
      </dgm:t>
    </dgm:pt>
    <dgm:pt modelId="{FAF4AEEC-1ECD-384D-850D-AF68F26F8D07}" type="pres">
      <dgm:prSet presAssocID="{23140EBD-EB6D-024E-A40F-77B5E5915C0D}" presName="hierRoot2" presStyleCnt="0">
        <dgm:presLayoutVars>
          <dgm:hierBranch val="init"/>
        </dgm:presLayoutVars>
      </dgm:prSet>
      <dgm:spPr/>
    </dgm:pt>
    <dgm:pt modelId="{2E1A4A26-3707-D54E-9F93-FEC870A9C5E8}" type="pres">
      <dgm:prSet presAssocID="{23140EBD-EB6D-024E-A40F-77B5E5915C0D}" presName="rootComposite" presStyleCnt="0"/>
      <dgm:spPr/>
    </dgm:pt>
    <dgm:pt modelId="{0BBD6B96-3C44-5E4F-B961-0BD7B8AD06E8}" type="pres">
      <dgm:prSet presAssocID="{23140EBD-EB6D-024E-A40F-77B5E5915C0D}" presName="rootText" presStyleLbl="node4" presStyleIdx="1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E1F367-8C1D-B84B-80C7-8E5C52C6C65D}" type="pres">
      <dgm:prSet presAssocID="{23140EBD-EB6D-024E-A40F-77B5E5915C0D}" presName="rootConnector" presStyleLbl="node4" presStyleIdx="1" presStyleCnt="27"/>
      <dgm:spPr/>
      <dgm:t>
        <a:bodyPr/>
        <a:lstStyle/>
        <a:p>
          <a:endParaRPr lang="en-US"/>
        </a:p>
      </dgm:t>
    </dgm:pt>
    <dgm:pt modelId="{F6B3A539-13D1-3446-925E-56EDC98634A2}" type="pres">
      <dgm:prSet presAssocID="{23140EBD-EB6D-024E-A40F-77B5E5915C0D}" presName="hierChild4" presStyleCnt="0"/>
      <dgm:spPr/>
    </dgm:pt>
    <dgm:pt modelId="{3BD5F170-DFA2-5A40-8714-F59B9CC81858}" type="pres">
      <dgm:prSet presAssocID="{23140EBD-EB6D-024E-A40F-77B5E5915C0D}" presName="hierChild5" presStyleCnt="0"/>
      <dgm:spPr/>
    </dgm:pt>
    <dgm:pt modelId="{C3AF599F-2015-4F45-AEAB-5835F676E732}" type="pres">
      <dgm:prSet presAssocID="{A8929A22-9B9C-0147-B09B-BD933B843F14}" presName="Name37" presStyleLbl="parChTrans1D4" presStyleIdx="2" presStyleCnt="27"/>
      <dgm:spPr/>
      <dgm:t>
        <a:bodyPr/>
        <a:lstStyle/>
        <a:p>
          <a:endParaRPr lang="en-US"/>
        </a:p>
      </dgm:t>
    </dgm:pt>
    <dgm:pt modelId="{DE4CB0D1-8A01-B248-A7CB-75422300F507}" type="pres">
      <dgm:prSet presAssocID="{0E1D6687-AEFA-EC4E-BDA1-CDECEC6D1FAA}" presName="hierRoot2" presStyleCnt="0">
        <dgm:presLayoutVars>
          <dgm:hierBranch val="init"/>
        </dgm:presLayoutVars>
      </dgm:prSet>
      <dgm:spPr/>
    </dgm:pt>
    <dgm:pt modelId="{E623151D-EDB0-FD4A-842B-87D33F7AF4E9}" type="pres">
      <dgm:prSet presAssocID="{0E1D6687-AEFA-EC4E-BDA1-CDECEC6D1FAA}" presName="rootComposite" presStyleCnt="0"/>
      <dgm:spPr/>
    </dgm:pt>
    <dgm:pt modelId="{E9D9E596-19D2-E643-B3C6-50F14DE7717A}" type="pres">
      <dgm:prSet presAssocID="{0E1D6687-AEFA-EC4E-BDA1-CDECEC6D1FAA}" presName="rootText" presStyleLbl="node4" presStyleIdx="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283C50-1CA9-9D4C-83BD-46FB84C447CF}" type="pres">
      <dgm:prSet presAssocID="{0E1D6687-AEFA-EC4E-BDA1-CDECEC6D1FAA}" presName="rootConnector" presStyleLbl="node4" presStyleIdx="2" presStyleCnt="27"/>
      <dgm:spPr/>
      <dgm:t>
        <a:bodyPr/>
        <a:lstStyle/>
        <a:p>
          <a:endParaRPr lang="en-US"/>
        </a:p>
      </dgm:t>
    </dgm:pt>
    <dgm:pt modelId="{4A70DFA7-588F-CF4A-8B74-F1B71C99740A}" type="pres">
      <dgm:prSet presAssocID="{0E1D6687-AEFA-EC4E-BDA1-CDECEC6D1FAA}" presName="hierChild4" presStyleCnt="0"/>
      <dgm:spPr/>
    </dgm:pt>
    <dgm:pt modelId="{53E084D9-8FDF-B14C-AD70-39CAE5E3A570}" type="pres">
      <dgm:prSet presAssocID="{0E1D6687-AEFA-EC4E-BDA1-CDECEC6D1FAA}" presName="hierChild5" presStyleCnt="0"/>
      <dgm:spPr/>
    </dgm:pt>
    <dgm:pt modelId="{34D0AC6F-7796-DB40-BADD-6DC51ED8F4AE}" type="pres">
      <dgm:prSet presAssocID="{2754A073-C4FB-FA41-9F36-172B2AEED7EF}" presName="Name37" presStyleLbl="parChTrans1D4" presStyleIdx="3" presStyleCnt="27"/>
      <dgm:spPr/>
      <dgm:t>
        <a:bodyPr/>
        <a:lstStyle/>
        <a:p>
          <a:endParaRPr lang="en-US"/>
        </a:p>
      </dgm:t>
    </dgm:pt>
    <dgm:pt modelId="{3DCBF842-CFBD-0E43-8872-2DF85E3AA2DA}" type="pres">
      <dgm:prSet presAssocID="{1A67E5AC-410B-6748-8893-C83F223E33D5}" presName="hierRoot2" presStyleCnt="0">
        <dgm:presLayoutVars>
          <dgm:hierBranch val="init"/>
        </dgm:presLayoutVars>
      </dgm:prSet>
      <dgm:spPr/>
    </dgm:pt>
    <dgm:pt modelId="{B88F08A2-4B2A-0C4B-B95E-FA315CEFA8A2}" type="pres">
      <dgm:prSet presAssocID="{1A67E5AC-410B-6748-8893-C83F223E33D5}" presName="rootComposite" presStyleCnt="0"/>
      <dgm:spPr/>
    </dgm:pt>
    <dgm:pt modelId="{BADDF87E-A942-C94D-BC10-22C0C954C913}" type="pres">
      <dgm:prSet presAssocID="{1A67E5AC-410B-6748-8893-C83F223E33D5}" presName="rootText" presStyleLbl="node4" presStyleIdx="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AD3BE2-1333-B64B-9999-3E02E040CF1A}" type="pres">
      <dgm:prSet presAssocID="{1A67E5AC-410B-6748-8893-C83F223E33D5}" presName="rootConnector" presStyleLbl="node4" presStyleIdx="3" presStyleCnt="27"/>
      <dgm:spPr/>
      <dgm:t>
        <a:bodyPr/>
        <a:lstStyle/>
        <a:p>
          <a:endParaRPr lang="en-US"/>
        </a:p>
      </dgm:t>
    </dgm:pt>
    <dgm:pt modelId="{AC4FE21A-33AF-DA4A-86E4-E15954053434}" type="pres">
      <dgm:prSet presAssocID="{1A67E5AC-410B-6748-8893-C83F223E33D5}" presName="hierChild4" presStyleCnt="0"/>
      <dgm:spPr/>
    </dgm:pt>
    <dgm:pt modelId="{3220A422-46B4-3644-94ED-95619E076AD0}" type="pres">
      <dgm:prSet presAssocID="{1A67E5AC-410B-6748-8893-C83F223E33D5}" presName="hierChild5" presStyleCnt="0"/>
      <dgm:spPr/>
    </dgm:pt>
    <dgm:pt modelId="{9DF13DC0-38C6-EC40-9EDC-882BB33E5E0F}" type="pres">
      <dgm:prSet presAssocID="{99BB85B4-C4E5-DA4E-A4D2-55E4F19A559F}" presName="hierChild5" presStyleCnt="0"/>
      <dgm:spPr/>
    </dgm:pt>
    <dgm:pt modelId="{2AFE2C4E-57E5-FF4D-9033-EE5427087509}" type="pres">
      <dgm:prSet presAssocID="{98B293FB-0233-7648-B035-F6F400FF280B}" presName="Name37" presStyleLbl="parChTrans1D3" presStyleIdx="1" presStyleCnt="7"/>
      <dgm:spPr/>
      <dgm:t>
        <a:bodyPr/>
        <a:lstStyle/>
        <a:p>
          <a:endParaRPr lang="en-US"/>
        </a:p>
      </dgm:t>
    </dgm:pt>
    <dgm:pt modelId="{0F729D98-F3E5-7248-9976-1DA3A968B810}" type="pres">
      <dgm:prSet presAssocID="{A177B6CE-3705-2D4D-8C7A-4629F3CE1639}" presName="hierRoot2" presStyleCnt="0">
        <dgm:presLayoutVars>
          <dgm:hierBranch val="init"/>
        </dgm:presLayoutVars>
      </dgm:prSet>
      <dgm:spPr/>
    </dgm:pt>
    <dgm:pt modelId="{2ACE2B04-3E95-EC48-86C1-3AC0327F9DC4}" type="pres">
      <dgm:prSet presAssocID="{A177B6CE-3705-2D4D-8C7A-4629F3CE1639}" presName="rootComposite" presStyleCnt="0"/>
      <dgm:spPr/>
    </dgm:pt>
    <dgm:pt modelId="{A297DB52-B38F-1A4C-B510-59C16FEBCA17}" type="pres">
      <dgm:prSet presAssocID="{A177B6CE-3705-2D4D-8C7A-4629F3CE1639}" presName="rootText" presStyleLbl="node3" presStyleIdx="1" presStyleCnt="7" custScaleX="65633" custScaleY="121729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8901A2-154C-CB4F-B6E5-9D454079A3EB}" type="pres">
      <dgm:prSet presAssocID="{A177B6CE-3705-2D4D-8C7A-4629F3CE1639}" presName="rootConnector" presStyleLbl="node3" presStyleIdx="1" presStyleCnt="7"/>
      <dgm:spPr/>
      <dgm:t>
        <a:bodyPr/>
        <a:lstStyle/>
        <a:p>
          <a:endParaRPr lang="en-US"/>
        </a:p>
      </dgm:t>
    </dgm:pt>
    <dgm:pt modelId="{FDC949FD-9B1D-204D-9AA8-3C84A35362B4}" type="pres">
      <dgm:prSet presAssocID="{A177B6CE-3705-2D4D-8C7A-4629F3CE1639}" presName="hierChild4" presStyleCnt="0"/>
      <dgm:spPr/>
    </dgm:pt>
    <dgm:pt modelId="{D0AA59AB-AAF1-E047-83BA-C8DE68219EBD}" type="pres">
      <dgm:prSet presAssocID="{1F517A58-FD2E-2147-A580-B72F39E05002}" presName="Name37" presStyleLbl="parChTrans1D4" presStyleIdx="4" presStyleCnt="27"/>
      <dgm:spPr/>
      <dgm:t>
        <a:bodyPr/>
        <a:lstStyle/>
        <a:p>
          <a:endParaRPr lang="en-US"/>
        </a:p>
      </dgm:t>
    </dgm:pt>
    <dgm:pt modelId="{46A9FF11-3BAA-D04B-8A5A-4EB89AA3E115}" type="pres">
      <dgm:prSet presAssocID="{76756689-44DE-7243-ADA9-00FDC14DDD62}" presName="hierRoot2" presStyleCnt="0">
        <dgm:presLayoutVars>
          <dgm:hierBranch val="init"/>
        </dgm:presLayoutVars>
      </dgm:prSet>
      <dgm:spPr/>
    </dgm:pt>
    <dgm:pt modelId="{9EC4DE8B-6BA0-8744-A878-797E1972D75A}" type="pres">
      <dgm:prSet presAssocID="{76756689-44DE-7243-ADA9-00FDC14DDD62}" presName="rootComposite" presStyleCnt="0"/>
      <dgm:spPr/>
    </dgm:pt>
    <dgm:pt modelId="{B11F8395-2A41-AE4F-ACC9-13AC74F55E62}" type="pres">
      <dgm:prSet presAssocID="{76756689-44DE-7243-ADA9-00FDC14DDD62}" presName="rootText" presStyleLbl="node4" presStyleIdx="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0D6F74-F74D-FB48-AF22-E4C848E57DC6}" type="pres">
      <dgm:prSet presAssocID="{76756689-44DE-7243-ADA9-00FDC14DDD62}" presName="rootConnector" presStyleLbl="node4" presStyleIdx="4" presStyleCnt="27"/>
      <dgm:spPr/>
      <dgm:t>
        <a:bodyPr/>
        <a:lstStyle/>
        <a:p>
          <a:endParaRPr lang="en-US"/>
        </a:p>
      </dgm:t>
    </dgm:pt>
    <dgm:pt modelId="{36CB00B9-3CA6-DE40-BB51-CD9DD4F5FE3A}" type="pres">
      <dgm:prSet presAssocID="{76756689-44DE-7243-ADA9-00FDC14DDD62}" presName="hierChild4" presStyleCnt="0"/>
      <dgm:spPr/>
    </dgm:pt>
    <dgm:pt modelId="{3FFFCFC9-3B95-7945-AF3D-FBC75AD4B5AD}" type="pres">
      <dgm:prSet presAssocID="{76756689-44DE-7243-ADA9-00FDC14DDD62}" presName="hierChild5" presStyleCnt="0"/>
      <dgm:spPr/>
    </dgm:pt>
    <dgm:pt modelId="{8137981B-2BBE-3348-9421-EF865825A35B}" type="pres">
      <dgm:prSet presAssocID="{E266E0D7-9943-F94A-8284-4F58A44BE86C}" presName="Name37" presStyleLbl="parChTrans1D4" presStyleIdx="5" presStyleCnt="27"/>
      <dgm:spPr/>
      <dgm:t>
        <a:bodyPr/>
        <a:lstStyle/>
        <a:p>
          <a:endParaRPr lang="en-US"/>
        </a:p>
      </dgm:t>
    </dgm:pt>
    <dgm:pt modelId="{817CCDA8-22A1-D249-BA5B-C24E1E6E9278}" type="pres">
      <dgm:prSet presAssocID="{964AD6A8-3CFD-4C49-A259-1C5234DF1C21}" presName="hierRoot2" presStyleCnt="0">
        <dgm:presLayoutVars>
          <dgm:hierBranch val="init"/>
        </dgm:presLayoutVars>
      </dgm:prSet>
      <dgm:spPr/>
    </dgm:pt>
    <dgm:pt modelId="{8765DCBB-6CBC-C943-92A3-347AD0D4E2BC}" type="pres">
      <dgm:prSet presAssocID="{964AD6A8-3CFD-4C49-A259-1C5234DF1C21}" presName="rootComposite" presStyleCnt="0"/>
      <dgm:spPr/>
    </dgm:pt>
    <dgm:pt modelId="{EEE24EF8-69BD-234D-9E88-741173F0378C}" type="pres">
      <dgm:prSet presAssocID="{964AD6A8-3CFD-4C49-A259-1C5234DF1C21}" presName="rootText" presStyleLbl="node4" presStyleIdx="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8859BE-3663-FC4F-BD34-BAC61E580102}" type="pres">
      <dgm:prSet presAssocID="{964AD6A8-3CFD-4C49-A259-1C5234DF1C21}" presName="rootConnector" presStyleLbl="node4" presStyleIdx="5" presStyleCnt="27"/>
      <dgm:spPr/>
      <dgm:t>
        <a:bodyPr/>
        <a:lstStyle/>
        <a:p>
          <a:endParaRPr lang="en-US"/>
        </a:p>
      </dgm:t>
    </dgm:pt>
    <dgm:pt modelId="{AC74EEAC-1205-8843-BB87-F1D8342F8603}" type="pres">
      <dgm:prSet presAssocID="{964AD6A8-3CFD-4C49-A259-1C5234DF1C21}" presName="hierChild4" presStyleCnt="0"/>
      <dgm:spPr/>
    </dgm:pt>
    <dgm:pt modelId="{7BC04ECA-F00E-5940-9D67-86983C59F552}" type="pres">
      <dgm:prSet presAssocID="{964AD6A8-3CFD-4C49-A259-1C5234DF1C21}" presName="hierChild5" presStyleCnt="0"/>
      <dgm:spPr/>
    </dgm:pt>
    <dgm:pt modelId="{B98AA671-DF79-584D-8FB9-89274929BDA6}" type="pres">
      <dgm:prSet presAssocID="{32D95F39-9183-944A-A97E-44305F3FFAAB}" presName="Name37" presStyleLbl="parChTrans1D4" presStyleIdx="6" presStyleCnt="27"/>
      <dgm:spPr/>
      <dgm:t>
        <a:bodyPr/>
        <a:lstStyle/>
        <a:p>
          <a:endParaRPr lang="en-US"/>
        </a:p>
      </dgm:t>
    </dgm:pt>
    <dgm:pt modelId="{75B48C16-1AEA-7B4F-ADF3-1C6D812CAF13}" type="pres">
      <dgm:prSet presAssocID="{1B723EC7-19AF-1249-82D5-3308CED89644}" presName="hierRoot2" presStyleCnt="0">
        <dgm:presLayoutVars>
          <dgm:hierBranch val="init"/>
        </dgm:presLayoutVars>
      </dgm:prSet>
      <dgm:spPr/>
    </dgm:pt>
    <dgm:pt modelId="{45FE04C2-7D87-2E4A-B07E-7E9CFB3A1073}" type="pres">
      <dgm:prSet presAssocID="{1B723EC7-19AF-1249-82D5-3308CED89644}" presName="rootComposite" presStyleCnt="0"/>
      <dgm:spPr/>
    </dgm:pt>
    <dgm:pt modelId="{6CFD024A-6E3E-C74F-A1E4-DAA3E3350F49}" type="pres">
      <dgm:prSet presAssocID="{1B723EC7-19AF-1249-82D5-3308CED89644}" presName="rootText" presStyleLbl="node4" presStyleIdx="6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FC87F0-73D5-C145-9F17-D0A85E25EF9E}" type="pres">
      <dgm:prSet presAssocID="{1B723EC7-19AF-1249-82D5-3308CED89644}" presName="rootConnector" presStyleLbl="node4" presStyleIdx="6" presStyleCnt="27"/>
      <dgm:spPr/>
      <dgm:t>
        <a:bodyPr/>
        <a:lstStyle/>
        <a:p>
          <a:endParaRPr lang="en-US"/>
        </a:p>
      </dgm:t>
    </dgm:pt>
    <dgm:pt modelId="{0380EF67-AD18-284B-98FE-5EB1055131EE}" type="pres">
      <dgm:prSet presAssocID="{1B723EC7-19AF-1249-82D5-3308CED89644}" presName="hierChild4" presStyleCnt="0"/>
      <dgm:spPr/>
    </dgm:pt>
    <dgm:pt modelId="{C0B5036A-1B97-9849-BE04-C7A180CCA23B}" type="pres">
      <dgm:prSet presAssocID="{1B723EC7-19AF-1249-82D5-3308CED89644}" presName="hierChild5" presStyleCnt="0"/>
      <dgm:spPr/>
    </dgm:pt>
    <dgm:pt modelId="{61B46704-BB2A-0940-9B1B-A52C4E94C5D1}" type="pres">
      <dgm:prSet presAssocID="{A177B6CE-3705-2D4D-8C7A-4629F3CE1639}" presName="hierChild5" presStyleCnt="0"/>
      <dgm:spPr/>
    </dgm:pt>
    <dgm:pt modelId="{2E4A5106-F59E-6A4E-BEA5-F4F616E19F07}" type="pres">
      <dgm:prSet presAssocID="{96E0A006-ECC5-B041-BA9D-4141E8DE5018}" presName="Name37" presStyleLbl="parChTrans1D3" presStyleIdx="2" presStyleCnt="7"/>
      <dgm:spPr/>
      <dgm:t>
        <a:bodyPr/>
        <a:lstStyle/>
        <a:p>
          <a:endParaRPr lang="en-US"/>
        </a:p>
      </dgm:t>
    </dgm:pt>
    <dgm:pt modelId="{689032B7-6088-8F4E-ADD0-1BC5FB9A65AB}" type="pres">
      <dgm:prSet presAssocID="{83FD8529-4983-3749-BE9E-66F86844F4EA}" presName="hierRoot2" presStyleCnt="0">
        <dgm:presLayoutVars>
          <dgm:hierBranch val="init"/>
        </dgm:presLayoutVars>
      </dgm:prSet>
      <dgm:spPr/>
    </dgm:pt>
    <dgm:pt modelId="{FF895EF6-7ACF-BE48-B8A2-F80E90761538}" type="pres">
      <dgm:prSet presAssocID="{83FD8529-4983-3749-BE9E-66F86844F4EA}" presName="rootComposite" presStyleCnt="0"/>
      <dgm:spPr/>
    </dgm:pt>
    <dgm:pt modelId="{4E77185A-7B38-F948-BB21-9415B1033AAB}" type="pres">
      <dgm:prSet presAssocID="{83FD8529-4983-3749-BE9E-66F86844F4EA}" presName="rootText" presStyleLbl="node3" presStyleIdx="2" presStyleCnt="7" custScaleX="78923" custScaleY="121633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57021E-FC3D-DE4F-82E5-DFABB26624BD}" type="pres">
      <dgm:prSet presAssocID="{83FD8529-4983-3749-BE9E-66F86844F4EA}" presName="rootConnector" presStyleLbl="node3" presStyleIdx="2" presStyleCnt="7"/>
      <dgm:spPr/>
      <dgm:t>
        <a:bodyPr/>
        <a:lstStyle/>
        <a:p>
          <a:endParaRPr lang="en-US"/>
        </a:p>
      </dgm:t>
    </dgm:pt>
    <dgm:pt modelId="{4ACB735D-F9E2-3043-A764-359FA8C89D31}" type="pres">
      <dgm:prSet presAssocID="{83FD8529-4983-3749-BE9E-66F86844F4EA}" presName="hierChild4" presStyleCnt="0"/>
      <dgm:spPr/>
    </dgm:pt>
    <dgm:pt modelId="{121D6F2C-4540-414A-8A9C-F673B686A182}" type="pres">
      <dgm:prSet presAssocID="{299AB070-C648-8946-9879-C285508DBC67}" presName="Name37" presStyleLbl="parChTrans1D4" presStyleIdx="7" presStyleCnt="27"/>
      <dgm:spPr/>
      <dgm:t>
        <a:bodyPr/>
        <a:lstStyle/>
        <a:p>
          <a:endParaRPr lang="en-US"/>
        </a:p>
      </dgm:t>
    </dgm:pt>
    <dgm:pt modelId="{87F6E021-A735-7544-99ED-FACE4CD73B09}" type="pres">
      <dgm:prSet presAssocID="{A23B985E-72E4-3742-8371-0ED912F5435B}" presName="hierRoot2" presStyleCnt="0">
        <dgm:presLayoutVars>
          <dgm:hierBranch val="init"/>
        </dgm:presLayoutVars>
      </dgm:prSet>
      <dgm:spPr/>
    </dgm:pt>
    <dgm:pt modelId="{16FE59DF-EDBE-B149-839B-023AAC4A1FAC}" type="pres">
      <dgm:prSet presAssocID="{A23B985E-72E4-3742-8371-0ED912F5435B}" presName="rootComposite" presStyleCnt="0"/>
      <dgm:spPr/>
    </dgm:pt>
    <dgm:pt modelId="{5EC7B4BC-D6E0-494E-8F9F-6D6D134D7C5F}" type="pres">
      <dgm:prSet presAssocID="{A23B985E-72E4-3742-8371-0ED912F5435B}" presName="rootText" presStyleLbl="node4" presStyleIdx="7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9FFD3F-780D-C84A-BBD4-6EC4155AE11F}" type="pres">
      <dgm:prSet presAssocID="{A23B985E-72E4-3742-8371-0ED912F5435B}" presName="rootConnector" presStyleLbl="node4" presStyleIdx="7" presStyleCnt="27"/>
      <dgm:spPr/>
      <dgm:t>
        <a:bodyPr/>
        <a:lstStyle/>
        <a:p>
          <a:endParaRPr lang="en-US"/>
        </a:p>
      </dgm:t>
    </dgm:pt>
    <dgm:pt modelId="{00DE8427-67AC-DB44-B1D8-8FCAE0F9EED0}" type="pres">
      <dgm:prSet presAssocID="{A23B985E-72E4-3742-8371-0ED912F5435B}" presName="hierChild4" presStyleCnt="0"/>
      <dgm:spPr/>
    </dgm:pt>
    <dgm:pt modelId="{92D50532-929A-CF4D-8AFE-E6A3D3DDECC4}" type="pres">
      <dgm:prSet presAssocID="{A23B985E-72E4-3742-8371-0ED912F5435B}" presName="hierChild5" presStyleCnt="0"/>
      <dgm:spPr/>
    </dgm:pt>
    <dgm:pt modelId="{B6DBBC47-0F37-9B4C-9838-FF7C950C6175}" type="pres">
      <dgm:prSet presAssocID="{D4D00F36-3669-8447-8825-334C0B04DDC6}" presName="Name37" presStyleLbl="parChTrans1D4" presStyleIdx="8" presStyleCnt="27"/>
      <dgm:spPr/>
      <dgm:t>
        <a:bodyPr/>
        <a:lstStyle/>
        <a:p>
          <a:endParaRPr lang="en-US"/>
        </a:p>
      </dgm:t>
    </dgm:pt>
    <dgm:pt modelId="{E2484D30-5040-DF4B-8CCB-73729881AE9C}" type="pres">
      <dgm:prSet presAssocID="{ED3999D2-4071-844C-BD31-D3633E14080F}" presName="hierRoot2" presStyleCnt="0">
        <dgm:presLayoutVars>
          <dgm:hierBranch val="init"/>
        </dgm:presLayoutVars>
      </dgm:prSet>
      <dgm:spPr/>
    </dgm:pt>
    <dgm:pt modelId="{2358A1D1-3B55-6B44-8B60-8690BCCB9BAE}" type="pres">
      <dgm:prSet presAssocID="{ED3999D2-4071-844C-BD31-D3633E14080F}" presName="rootComposite" presStyleCnt="0"/>
      <dgm:spPr/>
    </dgm:pt>
    <dgm:pt modelId="{94FB6558-1362-3744-8078-68B40D37F8FD}" type="pres">
      <dgm:prSet presAssocID="{ED3999D2-4071-844C-BD31-D3633E14080F}" presName="rootText" presStyleLbl="node4" presStyleIdx="8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41F3E7-9EE9-614C-BD08-07D1FD363FB8}" type="pres">
      <dgm:prSet presAssocID="{ED3999D2-4071-844C-BD31-D3633E14080F}" presName="rootConnector" presStyleLbl="node4" presStyleIdx="8" presStyleCnt="27"/>
      <dgm:spPr/>
      <dgm:t>
        <a:bodyPr/>
        <a:lstStyle/>
        <a:p>
          <a:endParaRPr lang="en-US"/>
        </a:p>
      </dgm:t>
    </dgm:pt>
    <dgm:pt modelId="{82C50219-6037-CD42-BCB9-52965AD87447}" type="pres">
      <dgm:prSet presAssocID="{ED3999D2-4071-844C-BD31-D3633E14080F}" presName="hierChild4" presStyleCnt="0"/>
      <dgm:spPr/>
    </dgm:pt>
    <dgm:pt modelId="{131429CD-5077-B943-9BF9-5A0037E258A0}" type="pres">
      <dgm:prSet presAssocID="{ED3999D2-4071-844C-BD31-D3633E14080F}" presName="hierChild5" presStyleCnt="0"/>
      <dgm:spPr/>
    </dgm:pt>
    <dgm:pt modelId="{B6AA00DA-87F1-C947-B054-57A994FA5909}" type="pres">
      <dgm:prSet presAssocID="{054E37A0-8C9A-2C4F-85E1-BAD7DD8F9194}" presName="Name37" presStyleLbl="parChTrans1D4" presStyleIdx="9" presStyleCnt="27"/>
      <dgm:spPr/>
      <dgm:t>
        <a:bodyPr/>
        <a:lstStyle/>
        <a:p>
          <a:endParaRPr lang="en-US"/>
        </a:p>
      </dgm:t>
    </dgm:pt>
    <dgm:pt modelId="{4DA6B3DD-0C40-714D-9F12-216CFC9E9019}" type="pres">
      <dgm:prSet presAssocID="{E78F00FF-2420-2049-A20C-D1B394DACAB2}" presName="hierRoot2" presStyleCnt="0">
        <dgm:presLayoutVars>
          <dgm:hierBranch val="init"/>
        </dgm:presLayoutVars>
      </dgm:prSet>
      <dgm:spPr/>
    </dgm:pt>
    <dgm:pt modelId="{525A433D-5127-0046-9D6F-B73C9DABD675}" type="pres">
      <dgm:prSet presAssocID="{E78F00FF-2420-2049-A20C-D1B394DACAB2}" presName="rootComposite" presStyleCnt="0"/>
      <dgm:spPr/>
    </dgm:pt>
    <dgm:pt modelId="{2068E678-8A86-334C-8AE9-8164A3B1AAE6}" type="pres">
      <dgm:prSet presAssocID="{E78F00FF-2420-2049-A20C-D1B394DACAB2}" presName="rootText" presStyleLbl="node4" presStyleIdx="9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9BCE17-7185-E747-B9D3-9C5A9539A20A}" type="pres">
      <dgm:prSet presAssocID="{E78F00FF-2420-2049-A20C-D1B394DACAB2}" presName="rootConnector" presStyleLbl="node4" presStyleIdx="9" presStyleCnt="27"/>
      <dgm:spPr/>
      <dgm:t>
        <a:bodyPr/>
        <a:lstStyle/>
        <a:p>
          <a:endParaRPr lang="en-US"/>
        </a:p>
      </dgm:t>
    </dgm:pt>
    <dgm:pt modelId="{61DE2079-BA58-8549-A620-9512FBAA1E0E}" type="pres">
      <dgm:prSet presAssocID="{E78F00FF-2420-2049-A20C-D1B394DACAB2}" presName="hierChild4" presStyleCnt="0"/>
      <dgm:spPr/>
    </dgm:pt>
    <dgm:pt modelId="{BBAF4D8B-B75F-124C-8038-021841868500}" type="pres">
      <dgm:prSet presAssocID="{E78F00FF-2420-2049-A20C-D1B394DACAB2}" presName="hierChild5" presStyleCnt="0"/>
      <dgm:spPr/>
    </dgm:pt>
    <dgm:pt modelId="{970FD025-C555-8048-9043-40D6313BB066}" type="pres">
      <dgm:prSet presAssocID="{83FD8529-4983-3749-BE9E-66F86844F4EA}" presName="hierChild5" presStyleCnt="0"/>
      <dgm:spPr/>
    </dgm:pt>
    <dgm:pt modelId="{51CC4483-827A-D94B-A4A1-D63AAE544D07}" type="pres">
      <dgm:prSet presAssocID="{909731DA-5A63-B64F-A4F8-2203C86F94DA}" presName="hierChild5" presStyleCnt="0"/>
      <dgm:spPr/>
    </dgm:pt>
    <dgm:pt modelId="{2986AF58-FB1F-EB4B-B656-EF2351FD44AB}" type="pres">
      <dgm:prSet presAssocID="{F5473D3A-D0C4-144C-A07C-9E2F2B97A00D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DB882CD-6598-9040-B85C-1A83D378084F}" type="pres">
      <dgm:prSet presAssocID="{42D7B84F-950C-5E47-A392-19BBFFD70AD5}" presName="hierRoot2" presStyleCnt="0">
        <dgm:presLayoutVars>
          <dgm:hierBranch val="init"/>
        </dgm:presLayoutVars>
      </dgm:prSet>
      <dgm:spPr/>
    </dgm:pt>
    <dgm:pt modelId="{0830F8F2-4809-BE40-9E59-0F52C72D51ED}" type="pres">
      <dgm:prSet presAssocID="{42D7B84F-950C-5E47-A392-19BBFFD70AD5}" presName="rootComposite" presStyleCnt="0"/>
      <dgm:spPr/>
    </dgm:pt>
    <dgm:pt modelId="{569AF1F6-360E-7940-B2C7-3C8E37CB1AF0}" type="pres">
      <dgm:prSet presAssocID="{42D7B84F-950C-5E47-A392-19BBFFD70AD5}" presName="rootText" presStyleLbl="node2" presStyleIdx="1" presStyleCnt="3" custScaleX="190696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E36E05-227E-184F-95CE-F1F0E4034460}" type="pres">
      <dgm:prSet presAssocID="{42D7B84F-950C-5E47-A392-19BBFFD70AD5}" presName="rootConnector" presStyleLbl="node2" presStyleIdx="1" presStyleCnt="3"/>
      <dgm:spPr/>
      <dgm:t>
        <a:bodyPr/>
        <a:lstStyle/>
        <a:p>
          <a:endParaRPr lang="en-US"/>
        </a:p>
      </dgm:t>
    </dgm:pt>
    <dgm:pt modelId="{171A6BCF-F99C-404B-949C-C2197C53C14F}" type="pres">
      <dgm:prSet presAssocID="{42D7B84F-950C-5E47-A392-19BBFFD70AD5}" presName="hierChild4" presStyleCnt="0"/>
      <dgm:spPr/>
    </dgm:pt>
    <dgm:pt modelId="{79258160-981A-604D-BCBD-AD267251A8FD}" type="pres">
      <dgm:prSet presAssocID="{F7C3BA1C-5643-3541-A55A-970F6F3AA625}" presName="Name37" presStyleLbl="parChTrans1D3" presStyleIdx="3" presStyleCnt="7"/>
      <dgm:spPr/>
      <dgm:t>
        <a:bodyPr/>
        <a:lstStyle/>
        <a:p>
          <a:endParaRPr lang="en-US"/>
        </a:p>
      </dgm:t>
    </dgm:pt>
    <dgm:pt modelId="{230C7593-294C-6F4C-AD54-23C670C58A7F}" type="pres">
      <dgm:prSet presAssocID="{CE4837A5-1288-CA4F-A355-C15910B9CAEC}" presName="hierRoot2" presStyleCnt="0">
        <dgm:presLayoutVars>
          <dgm:hierBranch val="init"/>
        </dgm:presLayoutVars>
      </dgm:prSet>
      <dgm:spPr/>
    </dgm:pt>
    <dgm:pt modelId="{27857492-8787-054D-9826-8F506FCC7252}" type="pres">
      <dgm:prSet presAssocID="{CE4837A5-1288-CA4F-A355-C15910B9CAEC}" presName="rootComposite" presStyleCnt="0"/>
      <dgm:spPr/>
    </dgm:pt>
    <dgm:pt modelId="{1C0E9EDA-D821-7641-815D-C21664E5036A}" type="pres">
      <dgm:prSet presAssocID="{CE4837A5-1288-CA4F-A355-C15910B9CAEC}" presName="rootText" presStyleLbl="node3" presStyleIdx="3" presStyleCnt="7" custScaleX="5982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8B904E-521A-3F4F-AD4E-5392E2A191DD}" type="pres">
      <dgm:prSet presAssocID="{CE4837A5-1288-CA4F-A355-C15910B9CAEC}" presName="rootConnector" presStyleLbl="node3" presStyleIdx="3" presStyleCnt="7"/>
      <dgm:spPr/>
      <dgm:t>
        <a:bodyPr/>
        <a:lstStyle/>
        <a:p>
          <a:endParaRPr lang="en-US"/>
        </a:p>
      </dgm:t>
    </dgm:pt>
    <dgm:pt modelId="{F78684D6-1172-9C49-92FC-E0B4D919DF1E}" type="pres">
      <dgm:prSet presAssocID="{CE4837A5-1288-CA4F-A355-C15910B9CAEC}" presName="hierChild4" presStyleCnt="0"/>
      <dgm:spPr/>
    </dgm:pt>
    <dgm:pt modelId="{FA7FDCB6-2F1C-4240-9B6F-CBEC65594017}" type="pres">
      <dgm:prSet presAssocID="{104A1396-35B6-0D43-B495-C5619AD69BDA}" presName="Name37" presStyleLbl="parChTrans1D4" presStyleIdx="10" presStyleCnt="27"/>
      <dgm:spPr/>
      <dgm:t>
        <a:bodyPr/>
        <a:lstStyle/>
        <a:p>
          <a:endParaRPr lang="en-US"/>
        </a:p>
      </dgm:t>
    </dgm:pt>
    <dgm:pt modelId="{BDE2031B-58E8-F84E-8E19-AAF491773280}" type="pres">
      <dgm:prSet presAssocID="{8B5BA8E1-7194-BD49-9745-DC6103EB0EA4}" presName="hierRoot2" presStyleCnt="0">
        <dgm:presLayoutVars>
          <dgm:hierBranch val="init"/>
        </dgm:presLayoutVars>
      </dgm:prSet>
      <dgm:spPr/>
    </dgm:pt>
    <dgm:pt modelId="{F5B72F2E-B5F0-8240-AF76-DA32AC7E82B8}" type="pres">
      <dgm:prSet presAssocID="{8B5BA8E1-7194-BD49-9745-DC6103EB0EA4}" presName="rootComposite" presStyleCnt="0"/>
      <dgm:spPr/>
    </dgm:pt>
    <dgm:pt modelId="{ADDE005C-690B-AC47-8EB3-13D5F7A2A727}" type="pres">
      <dgm:prSet presAssocID="{8B5BA8E1-7194-BD49-9745-DC6103EB0EA4}" presName="rootText" presStyleLbl="node4" presStyleIdx="1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57A966-86CC-CE45-98F3-4BDF656AE51C}" type="pres">
      <dgm:prSet presAssocID="{8B5BA8E1-7194-BD49-9745-DC6103EB0EA4}" presName="rootConnector" presStyleLbl="node4" presStyleIdx="10" presStyleCnt="27"/>
      <dgm:spPr/>
      <dgm:t>
        <a:bodyPr/>
        <a:lstStyle/>
        <a:p>
          <a:endParaRPr lang="en-US"/>
        </a:p>
      </dgm:t>
    </dgm:pt>
    <dgm:pt modelId="{BA9A8C62-A37D-CC48-AB94-F174F9207B9C}" type="pres">
      <dgm:prSet presAssocID="{8B5BA8E1-7194-BD49-9745-DC6103EB0EA4}" presName="hierChild4" presStyleCnt="0"/>
      <dgm:spPr/>
    </dgm:pt>
    <dgm:pt modelId="{BA3E85C4-F053-0548-BD7F-4883B25CB718}" type="pres">
      <dgm:prSet presAssocID="{8B5BA8E1-7194-BD49-9745-DC6103EB0EA4}" presName="hierChild5" presStyleCnt="0"/>
      <dgm:spPr/>
    </dgm:pt>
    <dgm:pt modelId="{6D83D77D-DE0C-3143-89D2-319421E808F1}" type="pres">
      <dgm:prSet presAssocID="{3EA88211-FFE5-9641-8FA2-B22442569D28}" presName="Name37" presStyleLbl="parChTrans1D4" presStyleIdx="11" presStyleCnt="27"/>
      <dgm:spPr/>
      <dgm:t>
        <a:bodyPr/>
        <a:lstStyle/>
        <a:p>
          <a:endParaRPr lang="en-US"/>
        </a:p>
      </dgm:t>
    </dgm:pt>
    <dgm:pt modelId="{E2417640-F68E-7E4E-A787-9862CA56C321}" type="pres">
      <dgm:prSet presAssocID="{8802059A-3BDF-E24A-9307-316CBA2AD31D}" presName="hierRoot2" presStyleCnt="0">
        <dgm:presLayoutVars>
          <dgm:hierBranch val="init"/>
        </dgm:presLayoutVars>
      </dgm:prSet>
      <dgm:spPr/>
    </dgm:pt>
    <dgm:pt modelId="{7C15166C-46E1-3F45-B06B-A8B64D56CA54}" type="pres">
      <dgm:prSet presAssocID="{8802059A-3BDF-E24A-9307-316CBA2AD31D}" presName="rootComposite" presStyleCnt="0"/>
      <dgm:spPr/>
    </dgm:pt>
    <dgm:pt modelId="{8DDBE8BA-4F62-CC42-ABF0-BA4CFC443D8A}" type="pres">
      <dgm:prSet presAssocID="{8802059A-3BDF-E24A-9307-316CBA2AD31D}" presName="rootText" presStyleLbl="node4" presStyleIdx="11" presStyleCnt="27" custLinFactNeighborY="577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019C2D-F4BF-A44C-AA8E-CB56AC32C6C5}" type="pres">
      <dgm:prSet presAssocID="{8802059A-3BDF-E24A-9307-316CBA2AD31D}" presName="rootConnector" presStyleLbl="node4" presStyleIdx="11" presStyleCnt="27"/>
      <dgm:spPr/>
      <dgm:t>
        <a:bodyPr/>
        <a:lstStyle/>
        <a:p>
          <a:endParaRPr lang="en-US"/>
        </a:p>
      </dgm:t>
    </dgm:pt>
    <dgm:pt modelId="{30929C74-14F6-BD4F-8C88-C155DD3780D3}" type="pres">
      <dgm:prSet presAssocID="{8802059A-3BDF-E24A-9307-316CBA2AD31D}" presName="hierChild4" presStyleCnt="0"/>
      <dgm:spPr/>
    </dgm:pt>
    <dgm:pt modelId="{36F96DE8-C62B-8947-8005-FFB244B56814}" type="pres">
      <dgm:prSet presAssocID="{8802059A-3BDF-E24A-9307-316CBA2AD31D}" presName="hierChild5" presStyleCnt="0"/>
      <dgm:spPr/>
    </dgm:pt>
    <dgm:pt modelId="{00DBF3F6-8378-7040-B677-97CF887D0EEB}" type="pres">
      <dgm:prSet presAssocID="{227E79A1-2938-1C44-8475-53EDC7EA6FF9}" presName="Name37" presStyleLbl="parChTrans1D4" presStyleIdx="12" presStyleCnt="27"/>
      <dgm:spPr/>
      <dgm:t>
        <a:bodyPr/>
        <a:lstStyle/>
        <a:p>
          <a:endParaRPr lang="en-US"/>
        </a:p>
      </dgm:t>
    </dgm:pt>
    <dgm:pt modelId="{FB78CC9D-F488-0447-A3DC-87DED8126292}" type="pres">
      <dgm:prSet presAssocID="{77C73BBB-A6B2-D44C-A4FB-AC652E4E7A6D}" presName="hierRoot2" presStyleCnt="0">
        <dgm:presLayoutVars>
          <dgm:hierBranch val="init"/>
        </dgm:presLayoutVars>
      </dgm:prSet>
      <dgm:spPr/>
    </dgm:pt>
    <dgm:pt modelId="{C7D9E77D-9834-0443-887C-059A2E9C38F3}" type="pres">
      <dgm:prSet presAssocID="{77C73BBB-A6B2-D44C-A4FB-AC652E4E7A6D}" presName="rootComposite" presStyleCnt="0"/>
      <dgm:spPr/>
    </dgm:pt>
    <dgm:pt modelId="{B30A765A-0A40-EF49-AC7D-950F94CFF2A3}" type="pres">
      <dgm:prSet presAssocID="{77C73BBB-A6B2-D44C-A4FB-AC652E4E7A6D}" presName="rootText" presStyleLbl="node4" presStyleIdx="12" presStyleCnt="27" custLinFactNeighborY="397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057973-13C0-4F48-ADCF-1FE2FE2B0330}" type="pres">
      <dgm:prSet presAssocID="{77C73BBB-A6B2-D44C-A4FB-AC652E4E7A6D}" presName="rootConnector" presStyleLbl="node4" presStyleIdx="12" presStyleCnt="27"/>
      <dgm:spPr/>
      <dgm:t>
        <a:bodyPr/>
        <a:lstStyle/>
        <a:p>
          <a:endParaRPr lang="en-US"/>
        </a:p>
      </dgm:t>
    </dgm:pt>
    <dgm:pt modelId="{996BA58F-5460-DB4E-B19A-EBB210983C85}" type="pres">
      <dgm:prSet presAssocID="{77C73BBB-A6B2-D44C-A4FB-AC652E4E7A6D}" presName="hierChild4" presStyleCnt="0"/>
      <dgm:spPr/>
    </dgm:pt>
    <dgm:pt modelId="{48358F93-53CA-F941-9241-B9139705E1D5}" type="pres">
      <dgm:prSet presAssocID="{77C73BBB-A6B2-D44C-A4FB-AC652E4E7A6D}" presName="hierChild5" presStyleCnt="0"/>
      <dgm:spPr/>
    </dgm:pt>
    <dgm:pt modelId="{CA3D7791-5764-AF42-8E05-5357F6ED5B9A}" type="pres">
      <dgm:prSet presAssocID="{D49C3843-C54B-E149-A7E4-2B8C04D8106A}" presName="Name37" presStyleLbl="parChTrans1D4" presStyleIdx="13" presStyleCnt="27"/>
      <dgm:spPr/>
      <dgm:t>
        <a:bodyPr/>
        <a:lstStyle/>
        <a:p>
          <a:endParaRPr lang="en-US"/>
        </a:p>
      </dgm:t>
    </dgm:pt>
    <dgm:pt modelId="{77FC96FD-A39A-A948-BBED-D5C88FB6062F}" type="pres">
      <dgm:prSet presAssocID="{22B92638-461F-1B48-9D1D-4D1750226A9D}" presName="hierRoot2" presStyleCnt="0">
        <dgm:presLayoutVars>
          <dgm:hierBranch val="init"/>
        </dgm:presLayoutVars>
      </dgm:prSet>
      <dgm:spPr/>
    </dgm:pt>
    <dgm:pt modelId="{2FB389FD-4014-434B-B9C1-609E303E74C9}" type="pres">
      <dgm:prSet presAssocID="{22B92638-461F-1B48-9D1D-4D1750226A9D}" presName="rootComposite" presStyleCnt="0"/>
      <dgm:spPr/>
    </dgm:pt>
    <dgm:pt modelId="{02159DB4-5DA7-FF4B-8521-59747A7EB837}" type="pres">
      <dgm:prSet presAssocID="{22B92638-461F-1B48-9D1D-4D1750226A9D}" presName="rootText" presStyleLbl="node4" presStyleIdx="13" presStyleCnt="27" custScaleX="123643" custScaleY="102045" custLinFactNeighborY="243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589613-5F02-AF46-9E51-E1FEB3D23911}" type="pres">
      <dgm:prSet presAssocID="{22B92638-461F-1B48-9D1D-4D1750226A9D}" presName="rootConnector" presStyleLbl="node4" presStyleIdx="13" presStyleCnt="27"/>
      <dgm:spPr/>
      <dgm:t>
        <a:bodyPr/>
        <a:lstStyle/>
        <a:p>
          <a:endParaRPr lang="en-US"/>
        </a:p>
      </dgm:t>
    </dgm:pt>
    <dgm:pt modelId="{901C0A92-2AB0-BA4F-A572-3ED28DEC5D7C}" type="pres">
      <dgm:prSet presAssocID="{22B92638-461F-1B48-9D1D-4D1750226A9D}" presName="hierChild4" presStyleCnt="0"/>
      <dgm:spPr/>
    </dgm:pt>
    <dgm:pt modelId="{376EE295-8EE2-694A-A386-060DC89ACE0A}" type="pres">
      <dgm:prSet presAssocID="{22B92638-461F-1B48-9D1D-4D1750226A9D}" presName="hierChild5" presStyleCnt="0"/>
      <dgm:spPr/>
    </dgm:pt>
    <dgm:pt modelId="{7C7D21B1-B8FE-9848-88D6-5FA439410C57}" type="pres">
      <dgm:prSet presAssocID="{25C21276-B0FC-DE4C-A21E-7F53DAC83178}" presName="Name37" presStyleLbl="parChTrans1D4" presStyleIdx="14" presStyleCnt="27"/>
      <dgm:spPr/>
      <dgm:t>
        <a:bodyPr/>
        <a:lstStyle/>
        <a:p>
          <a:endParaRPr lang="en-US"/>
        </a:p>
      </dgm:t>
    </dgm:pt>
    <dgm:pt modelId="{D8F274A5-784B-4D46-8F5A-800C731806EA}" type="pres">
      <dgm:prSet presAssocID="{B74EC464-2ED9-C549-9810-3C2B3A8F618F}" presName="hierRoot2" presStyleCnt="0">
        <dgm:presLayoutVars>
          <dgm:hierBranch val="init"/>
        </dgm:presLayoutVars>
      </dgm:prSet>
      <dgm:spPr/>
    </dgm:pt>
    <dgm:pt modelId="{8E229A7F-0CDA-9240-A012-8841BC431419}" type="pres">
      <dgm:prSet presAssocID="{B74EC464-2ED9-C549-9810-3C2B3A8F618F}" presName="rootComposite" presStyleCnt="0"/>
      <dgm:spPr/>
    </dgm:pt>
    <dgm:pt modelId="{F4DA113B-AE82-524E-AAC3-C664F32E99AC}" type="pres">
      <dgm:prSet presAssocID="{B74EC464-2ED9-C549-9810-3C2B3A8F618F}" presName="rootText" presStyleLbl="node4" presStyleIdx="14" presStyleCnt="27" custScaleX="135244" custLinFactNeighborY="89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5ACA0E-C639-354D-A2BF-69F007BA5FC7}" type="pres">
      <dgm:prSet presAssocID="{B74EC464-2ED9-C549-9810-3C2B3A8F618F}" presName="rootConnector" presStyleLbl="node4" presStyleIdx="14" presStyleCnt="27"/>
      <dgm:spPr/>
      <dgm:t>
        <a:bodyPr/>
        <a:lstStyle/>
        <a:p>
          <a:endParaRPr lang="en-US"/>
        </a:p>
      </dgm:t>
    </dgm:pt>
    <dgm:pt modelId="{15E1E0DA-CBFB-6C49-899C-C5689D66FCE3}" type="pres">
      <dgm:prSet presAssocID="{B74EC464-2ED9-C549-9810-3C2B3A8F618F}" presName="hierChild4" presStyleCnt="0"/>
      <dgm:spPr/>
    </dgm:pt>
    <dgm:pt modelId="{D5102F8C-CA2A-4444-8A7F-27D324CF6AA7}" type="pres">
      <dgm:prSet presAssocID="{B74EC464-2ED9-C549-9810-3C2B3A8F618F}" presName="hierChild5" presStyleCnt="0"/>
      <dgm:spPr/>
    </dgm:pt>
    <dgm:pt modelId="{62D08049-B390-B54D-B05D-1270BB511FD7}" type="pres">
      <dgm:prSet presAssocID="{EEE2D9E1-CD28-8D4E-B10C-16404671D1E9}" presName="Name37" presStyleLbl="parChTrans1D4" presStyleIdx="15" presStyleCnt="27"/>
      <dgm:spPr/>
      <dgm:t>
        <a:bodyPr/>
        <a:lstStyle/>
        <a:p>
          <a:endParaRPr lang="en-US"/>
        </a:p>
      </dgm:t>
    </dgm:pt>
    <dgm:pt modelId="{23060E8F-6A44-E94D-88DE-9AC1AC5C273B}" type="pres">
      <dgm:prSet presAssocID="{F21BE4AA-C86E-9144-8E2E-73BCB48FAF72}" presName="hierRoot2" presStyleCnt="0">
        <dgm:presLayoutVars>
          <dgm:hierBranch val="init"/>
        </dgm:presLayoutVars>
      </dgm:prSet>
      <dgm:spPr/>
    </dgm:pt>
    <dgm:pt modelId="{E3367819-B348-6D49-8518-0F572D342C22}" type="pres">
      <dgm:prSet presAssocID="{F21BE4AA-C86E-9144-8E2E-73BCB48FAF72}" presName="rootComposite" presStyleCnt="0"/>
      <dgm:spPr/>
    </dgm:pt>
    <dgm:pt modelId="{8F7791AF-B562-AF44-A5D3-9E0835F3B0A5}" type="pres">
      <dgm:prSet presAssocID="{F21BE4AA-C86E-9144-8E2E-73BCB48FAF72}" presName="rootText" presStyleLbl="node4" presStyleIdx="15" presStyleCnt="27" custScaleX="109448" custLinFactNeighborY="-39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BAA33A-041A-0E49-9085-497CAC2C6BBD}" type="pres">
      <dgm:prSet presAssocID="{F21BE4AA-C86E-9144-8E2E-73BCB48FAF72}" presName="rootConnector" presStyleLbl="node4" presStyleIdx="15" presStyleCnt="27"/>
      <dgm:spPr/>
      <dgm:t>
        <a:bodyPr/>
        <a:lstStyle/>
        <a:p>
          <a:endParaRPr lang="en-US"/>
        </a:p>
      </dgm:t>
    </dgm:pt>
    <dgm:pt modelId="{B2024E6C-783F-6147-81D9-3A8544E374B8}" type="pres">
      <dgm:prSet presAssocID="{F21BE4AA-C86E-9144-8E2E-73BCB48FAF72}" presName="hierChild4" presStyleCnt="0"/>
      <dgm:spPr/>
    </dgm:pt>
    <dgm:pt modelId="{5B00315B-1D53-B943-871A-E4FF40AB757A}" type="pres">
      <dgm:prSet presAssocID="{F21BE4AA-C86E-9144-8E2E-73BCB48FAF72}" presName="hierChild5" presStyleCnt="0"/>
      <dgm:spPr/>
    </dgm:pt>
    <dgm:pt modelId="{2F446BD0-06BD-A74E-9FAF-704EC511A951}" type="pres">
      <dgm:prSet presAssocID="{327FAA6E-98C4-2842-A254-6074CC354767}" presName="Name37" presStyleLbl="parChTrans1D4" presStyleIdx="16" presStyleCnt="27"/>
      <dgm:spPr/>
      <dgm:t>
        <a:bodyPr/>
        <a:lstStyle/>
        <a:p>
          <a:endParaRPr lang="en-US"/>
        </a:p>
      </dgm:t>
    </dgm:pt>
    <dgm:pt modelId="{B9F30589-94AA-3B42-981D-B0226CB60050}" type="pres">
      <dgm:prSet presAssocID="{A6085D16-8018-E845-98A5-13C752C45647}" presName="hierRoot2" presStyleCnt="0">
        <dgm:presLayoutVars>
          <dgm:hierBranch val="init"/>
        </dgm:presLayoutVars>
      </dgm:prSet>
      <dgm:spPr/>
    </dgm:pt>
    <dgm:pt modelId="{9376ED34-F6E4-6B4D-A844-D4CF426F3DC5}" type="pres">
      <dgm:prSet presAssocID="{A6085D16-8018-E845-98A5-13C752C45647}" presName="rootComposite" presStyleCnt="0"/>
      <dgm:spPr/>
    </dgm:pt>
    <dgm:pt modelId="{98DC9C42-DB1D-AE44-93B4-4B24A47B3DF0}" type="pres">
      <dgm:prSet presAssocID="{A6085D16-8018-E845-98A5-13C752C45647}" presName="rootText" presStyleLbl="node4" presStyleIdx="16" presStyleCnt="27" custScaleX="135896" custScaleY="99052" custLinFactNeighborY="-177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BC3E71-68A7-D242-A307-2505F071704E}" type="pres">
      <dgm:prSet presAssocID="{A6085D16-8018-E845-98A5-13C752C45647}" presName="rootConnector" presStyleLbl="node4" presStyleIdx="16" presStyleCnt="27"/>
      <dgm:spPr/>
      <dgm:t>
        <a:bodyPr/>
        <a:lstStyle/>
        <a:p>
          <a:endParaRPr lang="en-US"/>
        </a:p>
      </dgm:t>
    </dgm:pt>
    <dgm:pt modelId="{9419CD2A-3E2A-EE4E-B4D3-BD46CB60E156}" type="pres">
      <dgm:prSet presAssocID="{A6085D16-8018-E845-98A5-13C752C45647}" presName="hierChild4" presStyleCnt="0"/>
      <dgm:spPr/>
    </dgm:pt>
    <dgm:pt modelId="{E4758D81-6708-5649-85D9-AF71E31310CF}" type="pres">
      <dgm:prSet presAssocID="{A6085D16-8018-E845-98A5-13C752C45647}" presName="hierChild5" presStyleCnt="0"/>
      <dgm:spPr/>
    </dgm:pt>
    <dgm:pt modelId="{249B1D7B-0263-3943-A168-97417FE05CF4}" type="pres">
      <dgm:prSet presAssocID="{CE4837A5-1288-CA4F-A355-C15910B9CAEC}" presName="hierChild5" presStyleCnt="0"/>
      <dgm:spPr/>
    </dgm:pt>
    <dgm:pt modelId="{A5AD726F-19B8-D449-B4DD-FD540E87877E}" type="pres">
      <dgm:prSet presAssocID="{CE4EFC27-37E2-E04B-B1B7-E51B87BA723F}" presName="Name37" presStyleLbl="parChTrans1D3" presStyleIdx="4" presStyleCnt="7"/>
      <dgm:spPr/>
      <dgm:t>
        <a:bodyPr/>
        <a:lstStyle/>
        <a:p>
          <a:endParaRPr lang="en-US"/>
        </a:p>
      </dgm:t>
    </dgm:pt>
    <dgm:pt modelId="{8473126F-0B5F-AC44-9925-A91873DE87B0}" type="pres">
      <dgm:prSet presAssocID="{7B9CC991-B474-E246-AA96-725124156A00}" presName="hierRoot2" presStyleCnt="0">
        <dgm:presLayoutVars>
          <dgm:hierBranch val="init"/>
        </dgm:presLayoutVars>
      </dgm:prSet>
      <dgm:spPr/>
    </dgm:pt>
    <dgm:pt modelId="{20B0451C-C575-D245-B45C-014CF2602478}" type="pres">
      <dgm:prSet presAssocID="{7B9CC991-B474-E246-AA96-725124156A00}" presName="rootComposite" presStyleCnt="0"/>
      <dgm:spPr/>
    </dgm:pt>
    <dgm:pt modelId="{DF5BE6F6-97C6-FB46-AFC3-137F8AD55311}" type="pres">
      <dgm:prSet presAssocID="{7B9CC991-B474-E246-AA96-725124156A00}" presName="rootText" presStyleLbl="node3" presStyleIdx="4" presStyleCnt="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0A138D-C14C-B24D-B582-BA87C6463F52}" type="pres">
      <dgm:prSet presAssocID="{7B9CC991-B474-E246-AA96-725124156A00}" presName="rootConnector" presStyleLbl="node3" presStyleIdx="4" presStyleCnt="7"/>
      <dgm:spPr/>
      <dgm:t>
        <a:bodyPr/>
        <a:lstStyle/>
        <a:p>
          <a:endParaRPr lang="en-US"/>
        </a:p>
      </dgm:t>
    </dgm:pt>
    <dgm:pt modelId="{1B2A2FE5-0580-7B42-B363-E96410C20D4A}" type="pres">
      <dgm:prSet presAssocID="{7B9CC991-B474-E246-AA96-725124156A00}" presName="hierChild4" presStyleCnt="0"/>
      <dgm:spPr/>
    </dgm:pt>
    <dgm:pt modelId="{944E6723-A2A8-8145-A6FE-5572B3F0D9A7}" type="pres">
      <dgm:prSet presAssocID="{97FAB619-5C62-924A-89F7-BE5FF620D583}" presName="Name37" presStyleLbl="parChTrans1D4" presStyleIdx="17" presStyleCnt="27"/>
      <dgm:spPr/>
      <dgm:t>
        <a:bodyPr/>
        <a:lstStyle/>
        <a:p>
          <a:endParaRPr lang="en-US"/>
        </a:p>
      </dgm:t>
    </dgm:pt>
    <dgm:pt modelId="{77FEE0FD-63EE-804B-9627-2308A5BE498F}" type="pres">
      <dgm:prSet presAssocID="{BFC33CF9-0F4F-6C4D-BC4C-9AAEB7D3132A}" presName="hierRoot2" presStyleCnt="0">
        <dgm:presLayoutVars>
          <dgm:hierBranch val="init"/>
        </dgm:presLayoutVars>
      </dgm:prSet>
      <dgm:spPr/>
    </dgm:pt>
    <dgm:pt modelId="{707F9497-FD99-7749-8ED5-392D83618109}" type="pres">
      <dgm:prSet presAssocID="{BFC33CF9-0F4F-6C4D-BC4C-9AAEB7D3132A}" presName="rootComposite" presStyleCnt="0"/>
      <dgm:spPr/>
    </dgm:pt>
    <dgm:pt modelId="{9635E244-9DA3-A642-914C-F17CA1E2CF86}" type="pres">
      <dgm:prSet presAssocID="{BFC33CF9-0F4F-6C4D-BC4C-9AAEB7D3132A}" presName="rootText" presStyleLbl="node4" presStyleIdx="17" presStyleCnt="27" custScaleX="1166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1A91B7-A521-1C4D-90D9-F0B88D4ED099}" type="pres">
      <dgm:prSet presAssocID="{BFC33CF9-0F4F-6C4D-BC4C-9AAEB7D3132A}" presName="rootConnector" presStyleLbl="node4" presStyleIdx="17" presStyleCnt="27"/>
      <dgm:spPr/>
      <dgm:t>
        <a:bodyPr/>
        <a:lstStyle/>
        <a:p>
          <a:endParaRPr lang="en-US"/>
        </a:p>
      </dgm:t>
    </dgm:pt>
    <dgm:pt modelId="{B6A176AB-B610-844F-AAB5-151E45A61A57}" type="pres">
      <dgm:prSet presAssocID="{BFC33CF9-0F4F-6C4D-BC4C-9AAEB7D3132A}" presName="hierChild4" presStyleCnt="0"/>
      <dgm:spPr/>
    </dgm:pt>
    <dgm:pt modelId="{01DA23B3-2C2A-744C-BA97-8CFDEFC0AF9C}" type="pres">
      <dgm:prSet presAssocID="{BFC33CF9-0F4F-6C4D-BC4C-9AAEB7D3132A}" presName="hierChild5" presStyleCnt="0"/>
      <dgm:spPr/>
    </dgm:pt>
    <dgm:pt modelId="{4BC2581B-AA2C-8043-84C6-7E99EA2B3545}" type="pres">
      <dgm:prSet presAssocID="{FE0EC017-F7B0-2147-A59A-11A809766B75}" presName="Name37" presStyleLbl="parChTrans1D4" presStyleIdx="18" presStyleCnt="27"/>
      <dgm:spPr/>
      <dgm:t>
        <a:bodyPr/>
        <a:lstStyle/>
        <a:p>
          <a:endParaRPr lang="en-US"/>
        </a:p>
      </dgm:t>
    </dgm:pt>
    <dgm:pt modelId="{4A403E90-5F9C-804D-BB29-BB48A5357320}" type="pres">
      <dgm:prSet presAssocID="{104BF9B6-FD7F-3C4C-ABF5-82315C026383}" presName="hierRoot2" presStyleCnt="0">
        <dgm:presLayoutVars>
          <dgm:hierBranch val="init"/>
        </dgm:presLayoutVars>
      </dgm:prSet>
      <dgm:spPr/>
    </dgm:pt>
    <dgm:pt modelId="{674CF76B-FEA1-5040-8303-B7F3CB645D7C}" type="pres">
      <dgm:prSet presAssocID="{104BF9B6-FD7F-3C4C-ABF5-82315C026383}" presName="rootComposite" presStyleCnt="0"/>
      <dgm:spPr/>
    </dgm:pt>
    <dgm:pt modelId="{69CDC33E-93AD-CB42-8882-9651C1A1C8A4}" type="pres">
      <dgm:prSet presAssocID="{104BF9B6-FD7F-3C4C-ABF5-82315C026383}" presName="rootText" presStyleLbl="node4" presStyleIdx="18" presStyleCnt="27" custScaleX="11158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A4077-9152-C44F-BFDF-65B13FCB3DCC}" type="pres">
      <dgm:prSet presAssocID="{104BF9B6-FD7F-3C4C-ABF5-82315C026383}" presName="rootConnector" presStyleLbl="node4" presStyleIdx="18" presStyleCnt="27"/>
      <dgm:spPr/>
      <dgm:t>
        <a:bodyPr/>
        <a:lstStyle/>
        <a:p>
          <a:endParaRPr lang="en-US"/>
        </a:p>
      </dgm:t>
    </dgm:pt>
    <dgm:pt modelId="{71289901-7385-DC4F-A2BC-C5698ADABD5A}" type="pres">
      <dgm:prSet presAssocID="{104BF9B6-FD7F-3C4C-ABF5-82315C026383}" presName="hierChild4" presStyleCnt="0"/>
      <dgm:spPr/>
    </dgm:pt>
    <dgm:pt modelId="{DFCEE172-0625-6140-94B3-EEC9BF17653C}" type="pres">
      <dgm:prSet presAssocID="{104BF9B6-FD7F-3C4C-ABF5-82315C026383}" presName="hierChild5" presStyleCnt="0"/>
      <dgm:spPr/>
    </dgm:pt>
    <dgm:pt modelId="{E819C492-2A76-BA40-B0A2-68E7CE94D0F9}" type="pres">
      <dgm:prSet presAssocID="{31C66720-0D09-424A-8B25-7D62A0C54900}" presName="Name37" presStyleLbl="parChTrans1D4" presStyleIdx="19" presStyleCnt="27"/>
      <dgm:spPr/>
      <dgm:t>
        <a:bodyPr/>
        <a:lstStyle/>
        <a:p>
          <a:endParaRPr lang="en-US"/>
        </a:p>
      </dgm:t>
    </dgm:pt>
    <dgm:pt modelId="{7EE2CD4A-C565-3348-AAEF-793AE550A7D1}" type="pres">
      <dgm:prSet presAssocID="{8DBF6CBA-8DA6-D343-B287-7763E273FAB3}" presName="hierRoot2" presStyleCnt="0">
        <dgm:presLayoutVars>
          <dgm:hierBranch val="init"/>
        </dgm:presLayoutVars>
      </dgm:prSet>
      <dgm:spPr/>
    </dgm:pt>
    <dgm:pt modelId="{1FA8FB72-C6D1-114D-9DCD-BC2D59A3275D}" type="pres">
      <dgm:prSet presAssocID="{8DBF6CBA-8DA6-D343-B287-7763E273FAB3}" presName="rootComposite" presStyleCnt="0"/>
      <dgm:spPr/>
    </dgm:pt>
    <dgm:pt modelId="{4000F6AC-B944-5042-8D6B-31ABBD13F57B}" type="pres">
      <dgm:prSet presAssocID="{8DBF6CBA-8DA6-D343-B287-7763E273FAB3}" presName="rootText" presStyleLbl="node4" presStyleIdx="19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F0C005-5951-AE4A-BBDF-795F8278AF8B}" type="pres">
      <dgm:prSet presAssocID="{8DBF6CBA-8DA6-D343-B287-7763E273FAB3}" presName="rootConnector" presStyleLbl="node4" presStyleIdx="19" presStyleCnt="27"/>
      <dgm:spPr/>
      <dgm:t>
        <a:bodyPr/>
        <a:lstStyle/>
        <a:p>
          <a:endParaRPr lang="en-US"/>
        </a:p>
      </dgm:t>
    </dgm:pt>
    <dgm:pt modelId="{28B1A6D2-6651-4E47-BF16-6BA9FD2B1183}" type="pres">
      <dgm:prSet presAssocID="{8DBF6CBA-8DA6-D343-B287-7763E273FAB3}" presName="hierChild4" presStyleCnt="0"/>
      <dgm:spPr/>
    </dgm:pt>
    <dgm:pt modelId="{20CEFA41-8C74-4D43-8839-88946F1225EF}" type="pres">
      <dgm:prSet presAssocID="{8DBF6CBA-8DA6-D343-B287-7763E273FAB3}" presName="hierChild5" presStyleCnt="0"/>
      <dgm:spPr/>
    </dgm:pt>
    <dgm:pt modelId="{80F878F0-ABCF-FD41-863D-C0E2A8511DEC}" type="pres">
      <dgm:prSet presAssocID="{9D739C50-D673-C24F-8ACD-7B5F65EF15BE}" presName="Name37" presStyleLbl="parChTrans1D4" presStyleIdx="20" presStyleCnt="27"/>
      <dgm:spPr/>
      <dgm:t>
        <a:bodyPr/>
        <a:lstStyle/>
        <a:p>
          <a:endParaRPr lang="en-US"/>
        </a:p>
      </dgm:t>
    </dgm:pt>
    <dgm:pt modelId="{23D47FCE-6E4B-B048-B2E5-0960D83FCF7D}" type="pres">
      <dgm:prSet presAssocID="{AE734915-E2B1-654A-A71C-E1CC74C2621D}" presName="hierRoot2" presStyleCnt="0">
        <dgm:presLayoutVars>
          <dgm:hierBranch val="init"/>
        </dgm:presLayoutVars>
      </dgm:prSet>
      <dgm:spPr/>
    </dgm:pt>
    <dgm:pt modelId="{39DED7B1-D6E0-8844-9857-E2A7C3F808EC}" type="pres">
      <dgm:prSet presAssocID="{AE734915-E2B1-654A-A71C-E1CC74C2621D}" presName="rootComposite" presStyleCnt="0"/>
      <dgm:spPr/>
    </dgm:pt>
    <dgm:pt modelId="{93AEE1A1-0DDE-F447-A467-EF57727CC249}" type="pres">
      <dgm:prSet presAssocID="{AE734915-E2B1-654A-A71C-E1CC74C2621D}" presName="rootText" presStyleLbl="node4" presStyleIdx="20" presStyleCnt="27" custScaleX="136946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CC4F7E0-3C7F-EC4F-8C46-F9BAD89D0C2F}" type="pres">
      <dgm:prSet presAssocID="{AE734915-E2B1-654A-A71C-E1CC74C2621D}" presName="rootConnector" presStyleLbl="node4" presStyleIdx="20" presStyleCnt="27"/>
      <dgm:spPr/>
      <dgm:t>
        <a:bodyPr/>
        <a:lstStyle/>
        <a:p>
          <a:endParaRPr lang="en-US"/>
        </a:p>
      </dgm:t>
    </dgm:pt>
    <dgm:pt modelId="{50ADFD06-84BA-EA45-A491-002ECD541B2A}" type="pres">
      <dgm:prSet presAssocID="{AE734915-E2B1-654A-A71C-E1CC74C2621D}" presName="hierChild4" presStyleCnt="0"/>
      <dgm:spPr/>
    </dgm:pt>
    <dgm:pt modelId="{B3F3BC01-8F65-0F49-9048-40ACF2D3D308}" type="pres">
      <dgm:prSet presAssocID="{AE734915-E2B1-654A-A71C-E1CC74C2621D}" presName="hierChild5" presStyleCnt="0"/>
      <dgm:spPr/>
    </dgm:pt>
    <dgm:pt modelId="{209C332B-A240-0D4C-BEB0-0FCAA6F7FFDB}" type="pres">
      <dgm:prSet presAssocID="{7B9CC991-B474-E246-AA96-725124156A00}" presName="hierChild5" presStyleCnt="0"/>
      <dgm:spPr/>
    </dgm:pt>
    <dgm:pt modelId="{CEFBB94F-9E4A-DC4F-8545-3409BC15EBC6}" type="pres">
      <dgm:prSet presAssocID="{42D7B84F-950C-5E47-A392-19BBFFD70AD5}" presName="hierChild5" presStyleCnt="0"/>
      <dgm:spPr/>
    </dgm:pt>
    <dgm:pt modelId="{DBE3CBCD-F73E-1A44-8FD8-6AD63C2A8B7D}" type="pres">
      <dgm:prSet presAssocID="{18DDCF83-2960-6548-B382-B3FEB9C1A807}" presName="Name37" presStyleLbl="parChTrans1D2" presStyleIdx="2" presStyleCnt="3"/>
      <dgm:spPr/>
      <dgm:t>
        <a:bodyPr/>
        <a:lstStyle/>
        <a:p>
          <a:endParaRPr lang="en-US"/>
        </a:p>
      </dgm:t>
    </dgm:pt>
    <dgm:pt modelId="{388D79DE-0005-204E-AA80-C9FEAA2EB98D}" type="pres">
      <dgm:prSet presAssocID="{FEE1FD1B-1651-6B40-94D6-45D387B329D3}" presName="hierRoot2" presStyleCnt="0">
        <dgm:presLayoutVars>
          <dgm:hierBranch val="init"/>
        </dgm:presLayoutVars>
      </dgm:prSet>
      <dgm:spPr/>
    </dgm:pt>
    <dgm:pt modelId="{988E049A-A67C-8E40-B0DE-703A2D0211F9}" type="pres">
      <dgm:prSet presAssocID="{FEE1FD1B-1651-6B40-94D6-45D387B329D3}" presName="rootComposite" presStyleCnt="0"/>
      <dgm:spPr/>
    </dgm:pt>
    <dgm:pt modelId="{59027BE4-1E27-D641-96AB-D1A0E87978FE}" type="pres">
      <dgm:prSet presAssocID="{FEE1FD1B-1651-6B40-94D6-45D387B329D3}" presName="rootText" presStyleLbl="node2" presStyleIdx="2" presStyleCnt="3" custScaleX="110924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2E77A-26A3-8D4B-9C56-E3F2BF12F0A2}" type="pres">
      <dgm:prSet presAssocID="{FEE1FD1B-1651-6B40-94D6-45D387B329D3}" presName="rootConnector" presStyleLbl="node2" presStyleIdx="2" presStyleCnt="3"/>
      <dgm:spPr/>
      <dgm:t>
        <a:bodyPr/>
        <a:lstStyle/>
        <a:p>
          <a:endParaRPr lang="en-US"/>
        </a:p>
      </dgm:t>
    </dgm:pt>
    <dgm:pt modelId="{CFBC5BFB-7337-964B-8691-81BEC21337DD}" type="pres">
      <dgm:prSet presAssocID="{FEE1FD1B-1651-6B40-94D6-45D387B329D3}" presName="hierChild4" presStyleCnt="0"/>
      <dgm:spPr/>
    </dgm:pt>
    <dgm:pt modelId="{4710E44F-48F3-6447-A9B3-D0FD696FBB54}" type="pres">
      <dgm:prSet presAssocID="{67B00F82-CF9E-6F40-A33D-4181435E89E7}" presName="Name37" presStyleLbl="parChTrans1D3" presStyleIdx="5" presStyleCnt="7"/>
      <dgm:spPr/>
      <dgm:t>
        <a:bodyPr/>
        <a:lstStyle/>
        <a:p>
          <a:endParaRPr lang="en-US"/>
        </a:p>
      </dgm:t>
    </dgm:pt>
    <dgm:pt modelId="{FC102227-85AC-584D-ABB5-9963556ADDAE}" type="pres">
      <dgm:prSet presAssocID="{D5E4F05B-7130-C74E-AAD7-376906FF5F66}" presName="hierRoot2" presStyleCnt="0">
        <dgm:presLayoutVars>
          <dgm:hierBranch val="init"/>
        </dgm:presLayoutVars>
      </dgm:prSet>
      <dgm:spPr/>
    </dgm:pt>
    <dgm:pt modelId="{EBB41C22-0015-194B-9CC2-823EB8FB99A9}" type="pres">
      <dgm:prSet presAssocID="{D5E4F05B-7130-C74E-AAD7-376906FF5F66}" presName="rootComposite" presStyleCnt="0"/>
      <dgm:spPr/>
    </dgm:pt>
    <dgm:pt modelId="{F0B3AAE9-7452-904B-A873-D4A1FFF0F927}" type="pres">
      <dgm:prSet presAssocID="{D5E4F05B-7130-C74E-AAD7-376906FF5F66}" presName="rootText" presStyleLbl="node3" presStyleIdx="5" presStyleCnt="7" custScaleX="7878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4548A-02E0-5F44-8637-232FB9CD6758}" type="pres">
      <dgm:prSet presAssocID="{D5E4F05B-7130-C74E-AAD7-376906FF5F66}" presName="rootConnector" presStyleLbl="node3" presStyleIdx="5" presStyleCnt="7"/>
      <dgm:spPr/>
      <dgm:t>
        <a:bodyPr/>
        <a:lstStyle/>
        <a:p>
          <a:endParaRPr lang="en-US"/>
        </a:p>
      </dgm:t>
    </dgm:pt>
    <dgm:pt modelId="{42DE7E83-E602-324C-9A17-C4CEDE4B0D91}" type="pres">
      <dgm:prSet presAssocID="{D5E4F05B-7130-C74E-AAD7-376906FF5F66}" presName="hierChild4" presStyleCnt="0"/>
      <dgm:spPr/>
    </dgm:pt>
    <dgm:pt modelId="{D5CFE4A7-4441-0A4E-A8D6-A982BD9C9E02}" type="pres">
      <dgm:prSet presAssocID="{C26857B4-A37C-6741-B5FD-09F04DA2ED2A}" presName="Name37" presStyleLbl="parChTrans1D4" presStyleIdx="21" presStyleCnt="27"/>
      <dgm:spPr/>
      <dgm:t>
        <a:bodyPr/>
        <a:lstStyle/>
        <a:p>
          <a:endParaRPr lang="en-US"/>
        </a:p>
      </dgm:t>
    </dgm:pt>
    <dgm:pt modelId="{5AD837C0-5215-9B4E-9EBA-8A1EEF835B21}" type="pres">
      <dgm:prSet presAssocID="{3C0652D9-3EC3-5F49-A0CF-A03A8EED64A6}" presName="hierRoot2" presStyleCnt="0">
        <dgm:presLayoutVars>
          <dgm:hierBranch val="init"/>
        </dgm:presLayoutVars>
      </dgm:prSet>
      <dgm:spPr/>
    </dgm:pt>
    <dgm:pt modelId="{567E6139-D053-B640-9515-46CFFDBCC87D}" type="pres">
      <dgm:prSet presAssocID="{3C0652D9-3EC3-5F49-A0CF-A03A8EED64A6}" presName="rootComposite" presStyleCnt="0"/>
      <dgm:spPr/>
    </dgm:pt>
    <dgm:pt modelId="{AE0A8AA2-39CD-6648-9E36-DC5428EBF015}" type="pres">
      <dgm:prSet presAssocID="{3C0652D9-3EC3-5F49-A0CF-A03A8EED64A6}" presName="rootText" presStyleLbl="node4" presStyleIdx="21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46FCAB-9FB7-7A4D-ABAA-5D5DE8DC28DD}" type="pres">
      <dgm:prSet presAssocID="{3C0652D9-3EC3-5F49-A0CF-A03A8EED64A6}" presName="rootConnector" presStyleLbl="node4" presStyleIdx="21" presStyleCnt="27"/>
      <dgm:spPr/>
      <dgm:t>
        <a:bodyPr/>
        <a:lstStyle/>
        <a:p>
          <a:endParaRPr lang="en-US"/>
        </a:p>
      </dgm:t>
    </dgm:pt>
    <dgm:pt modelId="{CFF783AE-E5FB-2141-9560-8DC0D841F335}" type="pres">
      <dgm:prSet presAssocID="{3C0652D9-3EC3-5F49-A0CF-A03A8EED64A6}" presName="hierChild4" presStyleCnt="0"/>
      <dgm:spPr/>
    </dgm:pt>
    <dgm:pt modelId="{3EB39845-41B0-334F-ACF0-12785DF06DF0}" type="pres">
      <dgm:prSet presAssocID="{3C0652D9-3EC3-5F49-A0CF-A03A8EED64A6}" presName="hierChild5" presStyleCnt="0"/>
      <dgm:spPr/>
    </dgm:pt>
    <dgm:pt modelId="{D522B1B9-DD26-494C-B7C1-54468213FE1B}" type="pres">
      <dgm:prSet presAssocID="{30208C91-FC88-6241-9479-2A15F316D4BF}" presName="Name37" presStyleLbl="parChTrans1D4" presStyleIdx="22" presStyleCnt="27"/>
      <dgm:spPr/>
      <dgm:t>
        <a:bodyPr/>
        <a:lstStyle/>
        <a:p>
          <a:endParaRPr lang="en-US"/>
        </a:p>
      </dgm:t>
    </dgm:pt>
    <dgm:pt modelId="{C8593457-1BD5-F14E-BD1C-A46526E7C7CA}" type="pres">
      <dgm:prSet presAssocID="{C18C4141-50B7-C34C-BC33-6B73111B2034}" presName="hierRoot2" presStyleCnt="0">
        <dgm:presLayoutVars>
          <dgm:hierBranch val="init"/>
        </dgm:presLayoutVars>
      </dgm:prSet>
      <dgm:spPr/>
    </dgm:pt>
    <dgm:pt modelId="{FB6110CA-4BF3-5442-94B9-74B9EEA2BB89}" type="pres">
      <dgm:prSet presAssocID="{C18C4141-50B7-C34C-BC33-6B73111B2034}" presName="rootComposite" presStyleCnt="0"/>
      <dgm:spPr/>
    </dgm:pt>
    <dgm:pt modelId="{050F8FDF-71EF-DA40-BCD6-5A4E49FE84FF}" type="pres">
      <dgm:prSet presAssocID="{C18C4141-50B7-C34C-BC33-6B73111B2034}" presName="rootText" presStyleLbl="node4" presStyleIdx="2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2D8C67-BCDC-1F4F-BBC7-1991D7B60D84}" type="pres">
      <dgm:prSet presAssocID="{C18C4141-50B7-C34C-BC33-6B73111B2034}" presName="rootConnector" presStyleLbl="node4" presStyleIdx="22" presStyleCnt="27"/>
      <dgm:spPr/>
      <dgm:t>
        <a:bodyPr/>
        <a:lstStyle/>
        <a:p>
          <a:endParaRPr lang="en-US"/>
        </a:p>
      </dgm:t>
    </dgm:pt>
    <dgm:pt modelId="{394893FA-C6B3-3447-A75C-0D84BE4BDA6F}" type="pres">
      <dgm:prSet presAssocID="{C18C4141-50B7-C34C-BC33-6B73111B2034}" presName="hierChild4" presStyleCnt="0"/>
      <dgm:spPr/>
    </dgm:pt>
    <dgm:pt modelId="{5E77D107-7B41-5741-8253-44FB9C55BBFF}" type="pres">
      <dgm:prSet presAssocID="{C18C4141-50B7-C34C-BC33-6B73111B2034}" presName="hierChild5" presStyleCnt="0"/>
      <dgm:spPr/>
    </dgm:pt>
    <dgm:pt modelId="{43A2E5C4-2A21-434E-BCC7-EAAF5C0A1931}" type="pres">
      <dgm:prSet presAssocID="{D5E4F05B-7130-C74E-AAD7-376906FF5F66}" presName="hierChild5" presStyleCnt="0"/>
      <dgm:spPr/>
    </dgm:pt>
    <dgm:pt modelId="{A418CB08-0B84-724B-867E-61058E9E9CE9}" type="pres">
      <dgm:prSet presAssocID="{EC6FE477-9399-A044-A2CB-E98D50182307}" presName="Name37" presStyleLbl="parChTrans1D3" presStyleIdx="6" presStyleCnt="7"/>
      <dgm:spPr/>
      <dgm:t>
        <a:bodyPr/>
        <a:lstStyle/>
        <a:p>
          <a:endParaRPr lang="en-US"/>
        </a:p>
      </dgm:t>
    </dgm:pt>
    <dgm:pt modelId="{0DBF6F6F-75DC-BB49-9F09-0C853E431376}" type="pres">
      <dgm:prSet presAssocID="{F312AA80-5365-7B4A-B8EA-5F83CA24D593}" presName="hierRoot2" presStyleCnt="0">
        <dgm:presLayoutVars>
          <dgm:hierBranch val="init"/>
        </dgm:presLayoutVars>
      </dgm:prSet>
      <dgm:spPr/>
    </dgm:pt>
    <dgm:pt modelId="{4AA1ADEF-BDCA-0640-8567-6C8D7D542891}" type="pres">
      <dgm:prSet presAssocID="{F312AA80-5365-7B4A-B8EA-5F83CA24D593}" presName="rootComposite" presStyleCnt="0"/>
      <dgm:spPr/>
    </dgm:pt>
    <dgm:pt modelId="{13B4C573-5DEE-AC48-91BF-1A964C68D921}" type="pres">
      <dgm:prSet presAssocID="{F312AA80-5365-7B4A-B8EA-5F83CA24D593}" presName="rootText" presStyleLbl="node3" presStyleIdx="6" presStyleCnt="7" custScaleX="9732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8710FD-3B47-CB49-A1D5-84B57F21BCED}" type="pres">
      <dgm:prSet presAssocID="{F312AA80-5365-7B4A-B8EA-5F83CA24D593}" presName="rootConnector" presStyleLbl="node3" presStyleIdx="6" presStyleCnt="7"/>
      <dgm:spPr/>
      <dgm:t>
        <a:bodyPr/>
        <a:lstStyle/>
        <a:p>
          <a:endParaRPr lang="en-US"/>
        </a:p>
      </dgm:t>
    </dgm:pt>
    <dgm:pt modelId="{04861C07-736E-AB46-BC7A-5067C758FF50}" type="pres">
      <dgm:prSet presAssocID="{F312AA80-5365-7B4A-B8EA-5F83CA24D593}" presName="hierChild4" presStyleCnt="0"/>
      <dgm:spPr/>
    </dgm:pt>
    <dgm:pt modelId="{86E9C98B-3D88-CF4E-B982-4EC174FE4C80}" type="pres">
      <dgm:prSet presAssocID="{25C220CD-1F08-5142-8285-743F7FFB1717}" presName="Name37" presStyleLbl="parChTrans1D4" presStyleIdx="23" presStyleCnt="27"/>
      <dgm:spPr/>
      <dgm:t>
        <a:bodyPr/>
        <a:lstStyle/>
        <a:p>
          <a:endParaRPr lang="en-US"/>
        </a:p>
      </dgm:t>
    </dgm:pt>
    <dgm:pt modelId="{45D3B7AB-FDDA-EC47-BDD5-60D93D17CBF5}" type="pres">
      <dgm:prSet presAssocID="{4D999B70-5DD8-9043-80D8-396EEA872E81}" presName="hierRoot2" presStyleCnt="0">
        <dgm:presLayoutVars>
          <dgm:hierBranch val="init"/>
        </dgm:presLayoutVars>
      </dgm:prSet>
      <dgm:spPr/>
    </dgm:pt>
    <dgm:pt modelId="{3CE44BB6-46AD-F64B-9CD2-8BC0222B0D68}" type="pres">
      <dgm:prSet presAssocID="{4D999B70-5DD8-9043-80D8-396EEA872E81}" presName="rootComposite" presStyleCnt="0"/>
      <dgm:spPr/>
    </dgm:pt>
    <dgm:pt modelId="{609DB9FE-7E9D-9F40-971B-911B139BDFC0}" type="pres">
      <dgm:prSet presAssocID="{4D999B70-5DD8-9043-80D8-396EEA872E81}" presName="rootText" presStyleLbl="node4" presStyleIdx="2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BFAA1D-316E-FA4F-A610-A93120D0B16B}" type="pres">
      <dgm:prSet presAssocID="{4D999B70-5DD8-9043-80D8-396EEA872E81}" presName="rootConnector" presStyleLbl="node4" presStyleIdx="23" presStyleCnt="27"/>
      <dgm:spPr/>
      <dgm:t>
        <a:bodyPr/>
        <a:lstStyle/>
        <a:p>
          <a:endParaRPr lang="en-US"/>
        </a:p>
      </dgm:t>
    </dgm:pt>
    <dgm:pt modelId="{96FC8D38-EEB0-7C4A-B51A-EE6D42C0EF0C}" type="pres">
      <dgm:prSet presAssocID="{4D999B70-5DD8-9043-80D8-396EEA872E81}" presName="hierChild4" presStyleCnt="0"/>
      <dgm:spPr/>
    </dgm:pt>
    <dgm:pt modelId="{55640F95-6C7C-044E-B8EA-751C11DB6739}" type="pres">
      <dgm:prSet presAssocID="{4D999B70-5DD8-9043-80D8-396EEA872E81}" presName="hierChild5" presStyleCnt="0"/>
      <dgm:spPr/>
    </dgm:pt>
    <dgm:pt modelId="{4011D860-630D-544E-A352-B40809714D36}" type="pres">
      <dgm:prSet presAssocID="{E5E98303-118A-8B42-A63E-6506016F315A}" presName="Name37" presStyleLbl="parChTrans1D4" presStyleIdx="24" presStyleCnt="27"/>
      <dgm:spPr/>
      <dgm:t>
        <a:bodyPr/>
        <a:lstStyle/>
        <a:p>
          <a:endParaRPr lang="en-US"/>
        </a:p>
      </dgm:t>
    </dgm:pt>
    <dgm:pt modelId="{C7386378-20E0-BD4C-8E88-9CC59DB4F903}" type="pres">
      <dgm:prSet presAssocID="{9ADF6D11-C2F5-FD4D-B804-2004D4B39E51}" presName="hierRoot2" presStyleCnt="0">
        <dgm:presLayoutVars>
          <dgm:hierBranch val="init"/>
        </dgm:presLayoutVars>
      </dgm:prSet>
      <dgm:spPr/>
    </dgm:pt>
    <dgm:pt modelId="{41EC67D2-CE05-1C4F-9AD2-62E16814F469}" type="pres">
      <dgm:prSet presAssocID="{9ADF6D11-C2F5-FD4D-B804-2004D4B39E51}" presName="rootComposite" presStyleCnt="0"/>
      <dgm:spPr/>
    </dgm:pt>
    <dgm:pt modelId="{E1E301A2-C682-6942-AD24-C330BD3E72F7}" type="pres">
      <dgm:prSet presAssocID="{9ADF6D11-C2F5-FD4D-B804-2004D4B39E51}" presName="rootText" presStyleLbl="node4" presStyleIdx="2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B04B10-6733-EC48-9C77-12B709413340}" type="pres">
      <dgm:prSet presAssocID="{9ADF6D11-C2F5-FD4D-B804-2004D4B39E51}" presName="rootConnector" presStyleLbl="node4" presStyleIdx="24" presStyleCnt="27"/>
      <dgm:spPr/>
      <dgm:t>
        <a:bodyPr/>
        <a:lstStyle/>
        <a:p>
          <a:endParaRPr lang="en-US"/>
        </a:p>
      </dgm:t>
    </dgm:pt>
    <dgm:pt modelId="{E7FD6D4B-121E-5241-AF24-3863F92BCD00}" type="pres">
      <dgm:prSet presAssocID="{9ADF6D11-C2F5-FD4D-B804-2004D4B39E51}" presName="hierChild4" presStyleCnt="0"/>
      <dgm:spPr/>
    </dgm:pt>
    <dgm:pt modelId="{3E770486-14AB-6E48-81AA-4E3E2F176C3A}" type="pres">
      <dgm:prSet presAssocID="{9ADF6D11-C2F5-FD4D-B804-2004D4B39E51}" presName="hierChild5" presStyleCnt="0"/>
      <dgm:spPr/>
    </dgm:pt>
    <dgm:pt modelId="{E1C17FD1-7FEA-1745-AA23-3F10E49EB681}" type="pres">
      <dgm:prSet presAssocID="{3CE2265B-E6A5-A04D-A572-580C1683351D}" presName="Name37" presStyleLbl="parChTrans1D4" presStyleIdx="25" presStyleCnt="27"/>
      <dgm:spPr/>
      <dgm:t>
        <a:bodyPr/>
        <a:lstStyle/>
        <a:p>
          <a:endParaRPr lang="en-US"/>
        </a:p>
      </dgm:t>
    </dgm:pt>
    <dgm:pt modelId="{DA10702E-129A-B345-816E-E1805E21A03C}" type="pres">
      <dgm:prSet presAssocID="{3A52393D-F39E-8F45-B32B-5C85699AAF9B}" presName="hierRoot2" presStyleCnt="0">
        <dgm:presLayoutVars>
          <dgm:hierBranch val="init"/>
        </dgm:presLayoutVars>
      </dgm:prSet>
      <dgm:spPr/>
    </dgm:pt>
    <dgm:pt modelId="{2F2C572D-32B0-4148-9C9A-78BF57E70A91}" type="pres">
      <dgm:prSet presAssocID="{3A52393D-F39E-8F45-B32B-5C85699AAF9B}" presName="rootComposite" presStyleCnt="0"/>
      <dgm:spPr/>
    </dgm:pt>
    <dgm:pt modelId="{B040F289-820C-B249-96CC-EAE3B716173E}" type="pres">
      <dgm:prSet presAssocID="{3A52393D-F39E-8F45-B32B-5C85699AAF9B}" presName="rootText" presStyleLbl="node4" presStyleIdx="2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B93E35-4921-DB4A-AD6A-5C87DE9BC16B}" type="pres">
      <dgm:prSet presAssocID="{3A52393D-F39E-8F45-B32B-5C85699AAF9B}" presName="rootConnector" presStyleLbl="node4" presStyleIdx="25" presStyleCnt="27"/>
      <dgm:spPr/>
      <dgm:t>
        <a:bodyPr/>
        <a:lstStyle/>
        <a:p>
          <a:endParaRPr lang="en-US"/>
        </a:p>
      </dgm:t>
    </dgm:pt>
    <dgm:pt modelId="{FD849625-26B2-FA4C-885F-7803B992137B}" type="pres">
      <dgm:prSet presAssocID="{3A52393D-F39E-8F45-B32B-5C85699AAF9B}" presName="hierChild4" presStyleCnt="0"/>
      <dgm:spPr/>
    </dgm:pt>
    <dgm:pt modelId="{EF0BCED5-4636-3F44-A2AB-CF2D76ECAED6}" type="pres">
      <dgm:prSet presAssocID="{3A52393D-F39E-8F45-B32B-5C85699AAF9B}" presName="hierChild5" presStyleCnt="0"/>
      <dgm:spPr/>
    </dgm:pt>
    <dgm:pt modelId="{21D44D38-DC97-4F47-A7C0-AFB501C5BC37}" type="pres">
      <dgm:prSet presAssocID="{96AE9039-0BFB-134E-B8DA-3D83D9F4AAD9}" presName="Name37" presStyleLbl="parChTrans1D4" presStyleIdx="26" presStyleCnt="27"/>
      <dgm:spPr/>
      <dgm:t>
        <a:bodyPr/>
        <a:lstStyle/>
        <a:p>
          <a:endParaRPr lang="en-US"/>
        </a:p>
      </dgm:t>
    </dgm:pt>
    <dgm:pt modelId="{EB3D1406-1C02-C34B-9503-41756DE27E3D}" type="pres">
      <dgm:prSet presAssocID="{FBD9800C-D699-E141-A778-A9B228A8372F}" presName="hierRoot2" presStyleCnt="0">
        <dgm:presLayoutVars>
          <dgm:hierBranch val="init"/>
        </dgm:presLayoutVars>
      </dgm:prSet>
      <dgm:spPr/>
    </dgm:pt>
    <dgm:pt modelId="{D9B4CE76-3064-8543-A339-C7C5A5650B43}" type="pres">
      <dgm:prSet presAssocID="{FBD9800C-D699-E141-A778-A9B228A8372F}" presName="rootComposite" presStyleCnt="0"/>
      <dgm:spPr/>
    </dgm:pt>
    <dgm:pt modelId="{1C7D7F90-2353-7A4B-B4B2-4F98D8C2A65A}" type="pres">
      <dgm:prSet presAssocID="{FBD9800C-D699-E141-A778-A9B228A8372F}" presName="rootText" presStyleLbl="node4" presStyleIdx="26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1681E3-20EC-344D-9B80-BA6C3E706D4D}" type="pres">
      <dgm:prSet presAssocID="{FBD9800C-D699-E141-A778-A9B228A8372F}" presName="rootConnector" presStyleLbl="node4" presStyleIdx="26" presStyleCnt="27"/>
      <dgm:spPr/>
      <dgm:t>
        <a:bodyPr/>
        <a:lstStyle/>
        <a:p>
          <a:endParaRPr lang="en-US"/>
        </a:p>
      </dgm:t>
    </dgm:pt>
    <dgm:pt modelId="{71E83A7C-8AF7-5345-B83A-684A42DE4E08}" type="pres">
      <dgm:prSet presAssocID="{FBD9800C-D699-E141-A778-A9B228A8372F}" presName="hierChild4" presStyleCnt="0"/>
      <dgm:spPr/>
    </dgm:pt>
    <dgm:pt modelId="{C439778F-6D1C-4B43-B776-681BDADBF9B5}" type="pres">
      <dgm:prSet presAssocID="{FBD9800C-D699-E141-A778-A9B228A8372F}" presName="hierChild5" presStyleCnt="0"/>
      <dgm:spPr/>
    </dgm:pt>
    <dgm:pt modelId="{8AFEC1F8-DEAB-234F-B3E4-A908586F7531}" type="pres">
      <dgm:prSet presAssocID="{F312AA80-5365-7B4A-B8EA-5F83CA24D593}" presName="hierChild5" presStyleCnt="0"/>
      <dgm:spPr/>
    </dgm:pt>
    <dgm:pt modelId="{990C6BFE-7326-A14E-B958-8F3C4DFC869C}" type="pres">
      <dgm:prSet presAssocID="{FEE1FD1B-1651-6B40-94D6-45D387B329D3}" presName="hierChild5" presStyleCnt="0"/>
      <dgm:spPr/>
    </dgm:pt>
    <dgm:pt modelId="{D9766F02-DEE6-744E-8868-1A887F002E48}" type="pres">
      <dgm:prSet presAssocID="{08B1622C-0713-DA4A-9E93-E2941411C3E7}" presName="hierChild3" presStyleCnt="0"/>
      <dgm:spPr/>
    </dgm:pt>
  </dgm:ptLst>
  <dgm:cxnLst>
    <dgm:cxn modelId="{D1906CE0-AB7A-4A4E-9ED2-D1E46D564334}" type="presOf" srcId="{104A1396-35B6-0D43-B495-C5619AD69BDA}" destId="{FA7FDCB6-2F1C-4240-9B6F-CBEC65594017}" srcOrd="0" destOrd="0" presId="urn:microsoft.com/office/officeart/2005/8/layout/orgChart1"/>
    <dgm:cxn modelId="{E5886180-6EEF-1948-A7A2-F1DFAE074861}" type="presOf" srcId="{DCFC2739-3F91-4843-AC3C-EE1C11083842}" destId="{217CDE67-DDF3-DD44-99D4-559AFC8C4227}" srcOrd="0" destOrd="0" presId="urn:microsoft.com/office/officeart/2005/8/layout/orgChart1"/>
    <dgm:cxn modelId="{F99F0B38-EA28-404E-9BBE-A96AA2CF5F37}" type="presOf" srcId="{83FD8529-4983-3749-BE9E-66F86844F4EA}" destId="{4E77185A-7B38-F948-BB21-9415B1033AAB}" srcOrd="0" destOrd="0" presId="urn:microsoft.com/office/officeart/2005/8/layout/orgChart1"/>
    <dgm:cxn modelId="{909D764F-A65B-0640-87FC-C0BAC38FDA77}" type="presOf" srcId="{3A52393D-F39E-8F45-B32B-5C85699AAF9B}" destId="{32B93E35-4921-DB4A-AD6A-5C87DE9BC16B}" srcOrd="1" destOrd="0" presId="urn:microsoft.com/office/officeart/2005/8/layout/orgChart1"/>
    <dgm:cxn modelId="{3E9A770F-F945-BE44-85EB-F775595F0D6A}" type="presOf" srcId="{ED3999D2-4071-844C-BD31-D3633E14080F}" destId="{A841F3E7-9EE9-614C-BD08-07D1FD363FB8}" srcOrd="1" destOrd="0" presId="urn:microsoft.com/office/officeart/2005/8/layout/orgChart1"/>
    <dgm:cxn modelId="{46C1C98A-CEB8-2B4D-84A2-2E0F3F409267}" type="presOf" srcId="{7B9CC991-B474-E246-AA96-725124156A00}" destId="{DF5BE6F6-97C6-FB46-AFC3-137F8AD55311}" srcOrd="0" destOrd="0" presId="urn:microsoft.com/office/officeart/2005/8/layout/orgChart1"/>
    <dgm:cxn modelId="{EDD01A35-7A22-1946-9689-349475B5AD0B}" type="presOf" srcId="{3CE2265B-E6A5-A04D-A572-580C1683351D}" destId="{E1C17FD1-7FEA-1745-AA23-3F10E49EB681}" srcOrd="0" destOrd="0" presId="urn:microsoft.com/office/officeart/2005/8/layout/orgChart1"/>
    <dgm:cxn modelId="{9FF559E7-5AAC-954B-92D4-D1F60332B02E}" type="presOf" srcId="{E78F00FF-2420-2049-A20C-D1B394DACAB2}" destId="{709BCE17-7185-E747-B9D3-9C5A9539A20A}" srcOrd="1" destOrd="0" presId="urn:microsoft.com/office/officeart/2005/8/layout/orgChart1"/>
    <dgm:cxn modelId="{49697053-3A55-124D-A741-E1AAD4DFA518}" type="presOf" srcId="{2754A073-C4FB-FA41-9F36-172B2AEED7EF}" destId="{34D0AC6F-7796-DB40-BADD-6DC51ED8F4AE}" srcOrd="0" destOrd="0" presId="urn:microsoft.com/office/officeart/2005/8/layout/orgChart1"/>
    <dgm:cxn modelId="{73D83259-E42E-244E-AEA8-44F8BD4495B6}" srcId="{909731DA-5A63-B64F-A4F8-2203C86F94DA}" destId="{83FD8529-4983-3749-BE9E-66F86844F4EA}" srcOrd="2" destOrd="0" parTransId="{96E0A006-ECC5-B041-BA9D-4141E8DE5018}" sibTransId="{688CED18-9655-5E4B-8AF5-A03C52D1D7DC}"/>
    <dgm:cxn modelId="{F1E3681A-112F-8049-95C1-5C4E89C0E419}" type="presOf" srcId="{A6085D16-8018-E845-98A5-13C752C45647}" destId="{62BC3E71-68A7-D242-A307-2505F071704E}" srcOrd="1" destOrd="0" presId="urn:microsoft.com/office/officeart/2005/8/layout/orgChart1"/>
    <dgm:cxn modelId="{A046C195-DD16-0046-9B82-7C8737379D24}" srcId="{CE4837A5-1288-CA4F-A355-C15910B9CAEC}" destId="{77C73BBB-A6B2-D44C-A4FB-AC652E4E7A6D}" srcOrd="2" destOrd="0" parTransId="{227E79A1-2938-1C44-8475-53EDC7EA6FF9}" sibTransId="{63D6C192-D3D5-FB40-8A9A-1E8D4B75F0F8}"/>
    <dgm:cxn modelId="{7E5C4236-4AB6-2342-9870-2151680B8F05}" type="presOf" srcId="{BAA44A28-00FC-D849-82B3-78CAD6D757ED}" destId="{8DAD9BD8-EAF7-4948-AEAB-4B93B8F5E3CE}" srcOrd="0" destOrd="0" presId="urn:microsoft.com/office/officeart/2005/8/layout/orgChart1"/>
    <dgm:cxn modelId="{262BD7AC-2262-E34C-BF22-C71958C3D2BD}" type="presOf" srcId="{BFC33CF9-0F4F-6C4D-BC4C-9AAEB7D3132A}" destId="{9635E244-9DA3-A642-914C-F17CA1E2CF86}" srcOrd="0" destOrd="0" presId="urn:microsoft.com/office/officeart/2005/8/layout/orgChart1"/>
    <dgm:cxn modelId="{184042E6-69C8-AA46-A4AF-14E5D473C587}" type="presOf" srcId="{2B53EB0E-FBFE-DC45-854B-8DDEBCD3D5CE}" destId="{2D5AF3E0-4746-654D-A5F2-34F132C6CA34}" srcOrd="1" destOrd="0" presId="urn:microsoft.com/office/officeart/2005/8/layout/orgChart1"/>
    <dgm:cxn modelId="{4FB86556-604D-F64F-8BFB-4E2E61719AA8}" type="presOf" srcId="{BFC33CF9-0F4F-6C4D-BC4C-9AAEB7D3132A}" destId="{9B1A91B7-A521-1C4D-90D9-F0B88D4ED099}" srcOrd="1" destOrd="0" presId="urn:microsoft.com/office/officeart/2005/8/layout/orgChart1"/>
    <dgm:cxn modelId="{12380495-C307-EA45-A85D-E616FB89C472}" type="presOf" srcId="{1B723EC7-19AF-1249-82D5-3308CED89644}" destId="{43FC87F0-73D5-C145-9F17-D0A85E25EF9E}" srcOrd="1" destOrd="0" presId="urn:microsoft.com/office/officeart/2005/8/layout/orgChart1"/>
    <dgm:cxn modelId="{63062177-4338-F54E-8E0D-1BAD8AF86458}" srcId="{A177B6CE-3705-2D4D-8C7A-4629F3CE1639}" destId="{76756689-44DE-7243-ADA9-00FDC14DDD62}" srcOrd="0" destOrd="0" parTransId="{1F517A58-FD2E-2147-A580-B72F39E05002}" sibTransId="{92D431ED-786F-834A-AA4E-2D0066406472}"/>
    <dgm:cxn modelId="{12576C22-163B-F748-BF36-2BC96251F1F5}" type="presOf" srcId="{D5E4F05B-7130-C74E-AAD7-376906FF5F66}" destId="{7934548A-02E0-5F44-8637-232FB9CD6758}" srcOrd="1" destOrd="0" presId="urn:microsoft.com/office/officeart/2005/8/layout/orgChart1"/>
    <dgm:cxn modelId="{FEA10C40-2600-A64F-BEA8-191AE1F4D6D6}" type="presOf" srcId="{1B723EC7-19AF-1249-82D5-3308CED89644}" destId="{6CFD024A-6E3E-C74F-A1E4-DAA3E3350F49}" srcOrd="0" destOrd="0" presId="urn:microsoft.com/office/officeart/2005/8/layout/orgChart1"/>
    <dgm:cxn modelId="{A33A49D2-801D-A044-8273-2AD5D22DC996}" srcId="{7B9CC991-B474-E246-AA96-725124156A00}" destId="{104BF9B6-FD7F-3C4C-ABF5-82315C026383}" srcOrd="1" destOrd="0" parTransId="{FE0EC017-F7B0-2147-A59A-11A809766B75}" sibTransId="{F3C5031C-F020-2747-9E63-F927C822C962}"/>
    <dgm:cxn modelId="{561B64D3-0859-424E-8137-F5CFEC1F50D4}" srcId="{A177B6CE-3705-2D4D-8C7A-4629F3CE1639}" destId="{964AD6A8-3CFD-4C49-A259-1C5234DF1C21}" srcOrd="1" destOrd="0" parTransId="{E266E0D7-9943-F94A-8284-4F58A44BE86C}" sibTransId="{9BEC3F78-1885-1541-A263-8D14B6564FD1}"/>
    <dgm:cxn modelId="{124AAC7C-526E-6C4F-A099-DC9170ADEB4A}" type="presOf" srcId="{FBD9800C-D699-E141-A778-A9B228A8372F}" destId="{191681E3-20EC-344D-9B80-BA6C3E706D4D}" srcOrd="1" destOrd="0" presId="urn:microsoft.com/office/officeart/2005/8/layout/orgChart1"/>
    <dgm:cxn modelId="{E62A1AA7-81AB-A54E-AAD1-E8C490F4AC38}" type="presOf" srcId="{96AE9039-0BFB-134E-B8DA-3D83D9F4AAD9}" destId="{21D44D38-DC97-4F47-A7C0-AFB501C5BC37}" srcOrd="0" destOrd="0" presId="urn:microsoft.com/office/officeart/2005/8/layout/orgChart1"/>
    <dgm:cxn modelId="{2DA575B3-73D9-E747-BE76-7B045C300DBF}" type="presOf" srcId="{327FAA6E-98C4-2842-A254-6074CC354767}" destId="{2F446BD0-06BD-A74E-9FAF-704EC511A951}" srcOrd="0" destOrd="0" presId="urn:microsoft.com/office/officeart/2005/8/layout/orgChart1"/>
    <dgm:cxn modelId="{6429E5F1-D98B-6643-A459-995EAB356AF8}" type="presOf" srcId="{909731DA-5A63-B64F-A4F8-2203C86F94DA}" destId="{8B705978-4650-EF4A-8336-13700F303B79}" srcOrd="0" destOrd="0" presId="urn:microsoft.com/office/officeart/2005/8/layout/orgChart1"/>
    <dgm:cxn modelId="{503DC82F-CF47-0F44-A0D2-D55011393824}" type="presOf" srcId="{A177B6CE-3705-2D4D-8C7A-4629F3CE1639}" destId="{1F8901A2-154C-CB4F-B6E5-9D454079A3EB}" srcOrd="1" destOrd="0" presId="urn:microsoft.com/office/officeart/2005/8/layout/orgChart1"/>
    <dgm:cxn modelId="{C764F5D7-7318-3946-A63B-2BC220A1CD9E}" type="presOf" srcId="{C26857B4-A37C-6741-B5FD-09F04DA2ED2A}" destId="{D5CFE4A7-4441-0A4E-A8D6-A982BD9C9E02}" srcOrd="0" destOrd="0" presId="urn:microsoft.com/office/officeart/2005/8/layout/orgChart1"/>
    <dgm:cxn modelId="{95B46657-6E7F-BD47-9886-FCC72620AB6B}" type="presOf" srcId="{08B1622C-0713-DA4A-9E93-E2941411C3E7}" destId="{7AB96F66-678F-D044-9D5B-B4B62EFF5348}" srcOrd="0" destOrd="0" presId="urn:microsoft.com/office/officeart/2005/8/layout/orgChart1"/>
    <dgm:cxn modelId="{44DE0D27-2AE3-4041-8274-C2CF86548A84}" type="presOf" srcId="{1A67E5AC-410B-6748-8893-C83F223E33D5}" destId="{BADDF87E-A942-C94D-BC10-22C0C954C913}" srcOrd="0" destOrd="0" presId="urn:microsoft.com/office/officeart/2005/8/layout/orgChart1"/>
    <dgm:cxn modelId="{0BFF8AC8-990C-F64E-B757-EB9D7A542AE1}" srcId="{08B1622C-0713-DA4A-9E93-E2941411C3E7}" destId="{42D7B84F-950C-5E47-A392-19BBFFD70AD5}" srcOrd="1" destOrd="0" parTransId="{F5473D3A-D0C4-144C-A07C-9E2F2B97A00D}" sibTransId="{0B4E0CD2-FEE3-1847-8B4B-24ED4E06635C}"/>
    <dgm:cxn modelId="{6E8F3A3A-EA3D-1341-8EEA-5268F44E259D}" type="presOf" srcId="{77C73BBB-A6B2-D44C-A4FB-AC652E4E7A6D}" destId="{8D057973-13C0-4F48-ADCF-1FE2FE2B0330}" srcOrd="1" destOrd="0" presId="urn:microsoft.com/office/officeart/2005/8/layout/orgChart1"/>
    <dgm:cxn modelId="{743D224C-EE8D-B443-AB1B-51DFCF7B5139}" srcId="{BAA44A28-00FC-D849-82B3-78CAD6D757ED}" destId="{08B1622C-0713-DA4A-9E93-E2941411C3E7}" srcOrd="0" destOrd="0" parTransId="{BF168F04-874A-5742-ACB3-EAC893860CEF}" sibTransId="{838BE56A-DE5E-6341-B1BB-94A2BF0B1EB5}"/>
    <dgm:cxn modelId="{6F91CC22-8EDF-A540-989A-DB41118777F1}" type="presOf" srcId="{104BF9B6-FD7F-3C4C-ABF5-82315C026383}" destId="{3A5A4077-9152-C44F-BFDF-65B13FCB3DCC}" srcOrd="1" destOrd="0" presId="urn:microsoft.com/office/officeart/2005/8/layout/orgChart1"/>
    <dgm:cxn modelId="{B67644F2-4170-264B-B468-D0752A114747}" type="presOf" srcId="{299AB070-C648-8946-9879-C285508DBC67}" destId="{121D6F2C-4540-414A-8A9C-F673B686A182}" srcOrd="0" destOrd="0" presId="urn:microsoft.com/office/officeart/2005/8/layout/orgChart1"/>
    <dgm:cxn modelId="{5C4494CE-ED04-E741-976E-19E474D345C9}" type="presOf" srcId="{25C220CD-1F08-5142-8285-743F7FFB1717}" destId="{86E9C98B-3D88-CF4E-B982-4EC174FE4C80}" srcOrd="0" destOrd="0" presId="urn:microsoft.com/office/officeart/2005/8/layout/orgChart1"/>
    <dgm:cxn modelId="{4E2156D4-755B-DA4F-B51E-68313D6FBF17}" srcId="{42D7B84F-950C-5E47-A392-19BBFFD70AD5}" destId="{CE4837A5-1288-CA4F-A355-C15910B9CAEC}" srcOrd="0" destOrd="0" parTransId="{F7C3BA1C-5643-3541-A55A-970F6F3AA625}" sibTransId="{B976A346-7647-AA48-A1A4-3FF3C05CB4D8}"/>
    <dgm:cxn modelId="{D65A035F-590B-0040-95BC-763FEE49987E}" type="presOf" srcId="{9D739C50-D673-C24F-8ACD-7B5F65EF15BE}" destId="{80F878F0-ABCF-FD41-863D-C0E2A8511DEC}" srcOrd="0" destOrd="0" presId="urn:microsoft.com/office/officeart/2005/8/layout/orgChart1"/>
    <dgm:cxn modelId="{23854163-C4C2-9D47-974A-A46995318490}" srcId="{99BB85B4-C4E5-DA4E-A4D2-55E4F19A559F}" destId="{2B53EB0E-FBFE-DC45-854B-8DDEBCD3D5CE}" srcOrd="0" destOrd="0" parTransId="{540B4BD3-FF41-4B43-BDBD-8FA1CF794C40}" sibTransId="{FCE13332-51B7-E64F-B2D0-B1E177747E7B}"/>
    <dgm:cxn modelId="{05C962FF-9C49-D54E-B738-11FDB4B493BA}" type="presOf" srcId="{3A52393D-F39E-8F45-B32B-5C85699AAF9B}" destId="{B040F289-820C-B249-96CC-EAE3B716173E}" srcOrd="0" destOrd="0" presId="urn:microsoft.com/office/officeart/2005/8/layout/orgChart1"/>
    <dgm:cxn modelId="{C1A374B2-38ED-4049-81C3-65A82331213D}" type="presOf" srcId="{08B1622C-0713-DA4A-9E93-E2941411C3E7}" destId="{364925EB-A99A-2F44-86CF-F3FED74D5D98}" srcOrd="1" destOrd="0" presId="urn:microsoft.com/office/officeart/2005/8/layout/orgChart1"/>
    <dgm:cxn modelId="{58D05496-CB4B-8E4D-ADFD-7C0E39BB6C7F}" type="presOf" srcId="{054E37A0-8C9A-2C4F-85E1-BAD7DD8F9194}" destId="{B6AA00DA-87F1-C947-B054-57A994FA5909}" srcOrd="0" destOrd="0" presId="urn:microsoft.com/office/officeart/2005/8/layout/orgChart1"/>
    <dgm:cxn modelId="{9300003D-140D-184B-B1D4-9A4E67774D15}" srcId="{99BB85B4-C4E5-DA4E-A4D2-55E4F19A559F}" destId="{1A67E5AC-410B-6748-8893-C83F223E33D5}" srcOrd="3" destOrd="0" parTransId="{2754A073-C4FB-FA41-9F36-172B2AEED7EF}" sibTransId="{B50F34BA-6550-3B4D-8AEA-63F72E30E71F}"/>
    <dgm:cxn modelId="{5B375CDB-CB95-EC4F-9E79-4F5EF90B07BF}" type="presOf" srcId="{FE0EC017-F7B0-2147-A59A-11A809766B75}" destId="{4BC2581B-AA2C-8043-84C6-7E99EA2B3545}" srcOrd="0" destOrd="0" presId="urn:microsoft.com/office/officeart/2005/8/layout/orgChart1"/>
    <dgm:cxn modelId="{D2EBC9CF-30A1-5540-9BC5-FE42B26DB6FE}" srcId="{7B9CC991-B474-E246-AA96-725124156A00}" destId="{AE734915-E2B1-654A-A71C-E1CC74C2621D}" srcOrd="3" destOrd="0" parTransId="{9D739C50-D673-C24F-8ACD-7B5F65EF15BE}" sibTransId="{807BCA8E-2E61-0B47-A4BB-9EAE1CF679BF}"/>
    <dgm:cxn modelId="{E070E30C-A37F-764B-BDD7-798A75B414A0}" srcId="{08B1622C-0713-DA4A-9E93-E2941411C3E7}" destId="{FEE1FD1B-1651-6B40-94D6-45D387B329D3}" srcOrd="2" destOrd="0" parTransId="{18DDCF83-2960-6548-B382-B3FEB9C1A807}" sibTransId="{85D16B70-284A-3F4C-B2CE-92E14218FEA0}"/>
    <dgm:cxn modelId="{F0A3435C-B1E8-474B-8B5C-9EA531CAE0F7}" type="presOf" srcId="{1F517A58-FD2E-2147-A580-B72F39E05002}" destId="{D0AA59AB-AAF1-E047-83BA-C8DE68219EBD}" srcOrd="0" destOrd="0" presId="urn:microsoft.com/office/officeart/2005/8/layout/orgChart1"/>
    <dgm:cxn modelId="{35C7FB40-0565-264C-B267-701D5EBD2B8C}" srcId="{83FD8529-4983-3749-BE9E-66F86844F4EA}" destId="{A23B985E-72E4-3742-8371-0ED912F5435B}" srcOrd="0" destOrd="0" parTransId="{299AB070-C648-8946-9879-C285508DBC67}" sibTransId="{A7E6F3C3-4DB8-C24D-9424-EA6C825E449C}"/>
    <dgm:cxn modelId="{B15446CF-703A-5A4E-9B1E-5A40F2B22D43}" srcId="{83FD8529-4983-3749-BE9E-66F86844F4EA}" destId="{ED3999D2-4071-844C-BD31-D3633E14080F}" srcOrd="1" destOrd="0" parTransId="{D4D00F36-3669-8447-8825-334C0B04DDC6}" sibTransId="{1CBF22FA-FA36-424B-93E9-E06E2BB4A2A0}"/>
    <dgm:cxn modelId="{AEB21B81-D1E8-5742-B850-27CA49A67FF7}" type="presOf" srcId="{F7C3BA1C-5643-3541-A55A-970F6F3AA625}" destId="{79258160-981A-604D-BCBD-AD267251A8FD}" srcOrd="0" destOrd="0" presId="urn:microsoft.com/office/officeart/2005/8/layout/orgChart1"/>
    <dgm:cxn modelId="{E98F2911-BB99-F74E-A501-1B4ED8EF6B32}" type="presOf" srcId="{1A67E5AC-410B-6748-8893-C83F223E33D5}" destId="{72AD3BE2-1333-B64B-9999-3E02E040CF1A}" srcOrd="1" destOrd="0" presId="urn:microsoft.com/office/officeart/2005/8/layout/orgChart1"/>
    <dgm:cxn modelId="{01B96E90-50FB-A544-A750-A24C3F9096B0}" type="presOf" srcId="{540B4BD3-FF41-4B43-BDBD-8FA1CF794C40}" destId="{1B61DC02-4F3D-3749-8C9A-0E47DC39D614}" srcOrd="0" destOrd="0" presId="urn:microsoft.com/office/officeart/2005/8/layout/orgChart1"/>
    <dgm:cxn modelId="{DED488BD-C10E-3543-9079-387D0CEEB34F}" type="presOf" srcId="{F312AA80-5365-7B4A-B8EA-5F83CA24D593}" destId="{13B4C573-5DEE-AC48-91BF-1A964C68D921}" srcOrd="0" destOrd="0" presId="urn:microsoft.com/office/officeart/2005/8/layout/orgChart1"/>
    <dgm:cxn modelId="{FB85C6B6-987B-9444-864C-45587B1C9824}" type="presOf" srcId="{76756689-44DE-7243-ADA9-00FDC14DDD62}" destId="{B11F8395-2A41-AE4F-ACC9-13AC74F55E62}" srcOrd="0" destOrd="0" presId="urn:microsoft.com/office/officeart/2005/8/layout/orgChart1"/>
    <dgm:cxn modelId="{85A99262-FB3E-3444-AF25-A4C4A8E85F29}" type="presOf" srcId="{A23B985E-72E4-3742-8371-0ED912F5435B}" destId="{5EC7B4BC-D6E0-494E-8F9F-6D6D134D7C5F}" srcOrd="0" destOrd="0" presId="urn:microsoft.com/office/officeart/2005/8/layout/orgChart1"/>
    <dgm:cxn modelId="{17DCCC67-DB7C-694A-AA35-15A764875A56}" srcId="{CE4837A5-1288-CA4F-A355-C15910B9CAEC}" destId="{B74EC464-2ED9-C549-9810-3C2B3A8F618F}" srcOrd="4" destOrd="0" parTransId="{25C21276-B0FC-DE4C-A21E-7F53DAC83178}" sibTransId="{69B612F5-D510-B84B-B577-6D23A825E0AA}"/>
    <dgm:cxn modelId="{37AFB03F-789D-4340-A289-F8C7C6120F38}" type="presOf" srcId="{4D999B70-5DD8-9043-80D8-396EEA872E81}" destId="{609DB9FE-7E9D-9F40-971B-911B139BDFC0}" srcOrd="0" destOrd="0" presId="urn:microsoft.com/office/officeart/2005/8/layout/orgChart1"/>
    <dgm:cxn modelId="{8DA5CFE4-E96B-E346-B98E-C350F183C733}" type="presOf" srcId="{F312AA80-5365-7B4A-B8EA-5F83CA24D593}" destId="{DD8710FD-3B47-CB49-A1D5-84B57F21BCED}" srcOrd="1" destOrd="0" presId="urn:microsoft.com/office/officeart/2005/8/layout/orgChart1"/>
    <dgm:cxn modelId="{715B8BBC-8448-2A48-90D8-12B6C90D69FA}" srcId="{CE4837A5-1288-CA4F-A355-C15910B9CAEC}" destId="{8802059A-3BDF-E24A-9307-316CBA2AD31D}" srcOrd="1" destOrd="0" parTransId="{3EA88211-FFE5-9641-8FA2-B22442569D28}" sibTransId="{DBED4B1C-F8AC-6A40-B3D0-87550A6F9A6B}"/>
    <dgm:cxn modelId="{0A7D4ABE-DA4D-554A-99B3-2515E8F49621}" type="presOf" srcId="{22B92638-461F-1B48-9D1D-4D1750226A9D}" destId="{AB589613-5F02-AF46-9E51-E1FEB3D23911}" srcOrd="1" destOrd="0" presId="urn:microsoft.com/office/officeart/2005/8/layout/orgChart1"/>
    <dgm:cxn modelId="{EDE8CBB6-F2FA-9347-9BA2-968F7E04D8FF}" type="presOf" srcId="{25C21276-B0FC-DE4C-A21E-7F53DAC83178}" destId="{7C7D21B1-B8FE-9848-88D6-5FA439410C57}" srcOrd="0" destOrd="0" presId="urn:microsoft.com/office/officeart/2005/8/layout/orgChart1"/>
    <dgm:cxn modelId="{45E962BB-BADC-EF46-A2DD-7AF626B19BF6}" srcId="{CE4837A5-1288-CA4F-A355-C15910B9CAEC}" destId="{A6085D16-8018-E845-98A5-13C752C45647}" srcOrd="6" destOrd="0" parTransId="{327FAA6E-98C4-2842-A254-6074CC354767}" sibTransId="{A3AF43B6-4792-E746-BFE5-5FD9E7895BBE}"/>
    <dgm:cxn modelId="{983641E9-10C7-604B-A39E-38F60864A24B}" type="presOf" srcId="{18DDCF83-2960-6548-B382-B3FEB9C1A807}" destId="{DBE3CBCD-F73E-1A44-8FD8-6AD63C2A8B7D}" srcOrd="0" destOrd="0" presId="urn:microsoft.com/office/officeart/2005/8/layout/orgChart1"/>
    <dgm:cxn modelId="{EA066BDA-A831-B549-8C23-8BA0F2BF5238}" type="presOf" srcId="{97FAB619-5C62-924A-89F7-BE5FF620D583}" destId="{944E6723-A2A8-8145-A6FE-5572B3F0D9A7}" srcOrd="0" destOrd="0" presId="urn:microsoft.com/office/officeart/2005/8/layout/orgChart1"/>
    <dgm:cxn modelId="{15C3499E-2471-D642-9A32-309FA578EDFA}" type="presOf" srcId="{D49C3843-C54B-E149-A7E4-2B8C04D8106A}" destId="{CA3D7791-5764-AF42-8E05-5357F6ED5B9A}" srcOrd="0" destOrd="0" presId="urn:microsoft.com/office/officeart/2005/8/layout/orgChart1"/>
    <dgm:cxn modelId="{C6CBFEBF-CF23-2A4A-940A-46F340667B63}" type="presOf" srcId="{32D95F39-9183-944A-A97E-44305F3FFAAB}" destId="{B98AA671-DF79-584D-8FB9-89274929BDA6}" srcOrd="0" destOrd="0" presId="urn:microsoft.com/office/officeart/2005/8/layout/orgChart1"/>
    <dgm:cxn modelId="{F25D1E30-4113-B549-9483-05BDE91168CE}" type="presOf" srcId="{227E79A1-2938-1C44-8475-53EDC7EA6FF9}" destId="{00DBF3F6-8378-7040-B677-97CF887D0EEB}" srcOrd="0" destOrd="0" presId="urn:microsoft.com/office/officeart/2005/8/layout/orgChart1"/>
    <dgm:cxn modelId="{51E9B319-BBC7-B94D-9D86-1F8315F7B944}" type="presOf" srcId="{E78F00FF-2420-2049-A20C-D1B394DACAB2}" destId="{2068E678-8A86-334C-8AE9-8164A3B1AAE6}" srcOrd="0" destOrd="0" presId="urn:microsoft.com/office/officeart/2005/8/layout/orgChart1"/>
    <dgm:cxn modelId="{C2CB8AD3-6C21-B846-B67C-1A495688BEA7}" type="presOf" srcId="{99BB85B4-C4E5-DA4E-A4D2-55E4F19A559F}" destId="{7856D2F4-7567-1D40-9619-7060402A9355}" srcOrd="0" destOrd="0" presId="urn:microsoft.com/office/officeart/2005/8/layout/orgChart1"/>
    <dgm:cxn modelId="{DFAA4E45-C082-8847-B769-C5E1AFD461F0}" type="presOf" srcId="{B74EC464-2ED9-C549-9810-3C2B3A8F618F}" destId="{465ACA0E-C639-354D-A2BF-69F007BA5FC7}" srcOrd="1" destOrd="0" presId="urn:microsoft.com/office/officeart/2005/8/layout/orgChart1"/>
    <dgm:cxn modelId="{4E49B646-3F50-1D4F-B5EE-37E569F9DEC4}" type="presOf" srcId="{96E0A006-ECC5-B041-BA9D-4141E8DE5018}" destId="{2E4A5106-F59E-6A4E-BEA5-F4F616E19F07}" srcOrd="0" destOrd="0" presId="urn:microsoft.com/office/officeart/2005/8/layout/orgChart1"/>
    <dgm:cxn modelId="{45D58A65-F7D1-4C4A-866D-C345483A3363}" srcId="{99BB85B4-C4E5-DA4E-A4D2-55E4F19A559F}" destId="{0E1D6687-AEFA-EC4E-BDA1-CDECEC6D1FAA}" srcOrd="2" destOrd="0" parTransId="{A8929A22-9B9C-0147-B09B-BD933B843F14}" sibTransId="{71D649D5-539A-0F48-9840-ED8D501475DD}"/>
    <dgm:cxn modelId="{1E2BBB08-13E9-7743-82F7-F995FD57967A}" type="presOf" srcId="{F21BE4AA-C86E-9144-8E2E-73BCB48FAF72}" destId="{2ABAA33A-041A-0E49-9085-497CAC2C6BBD}" srcOrd="1" destOrd="0" presId="urn:microsoft.com/office/officeart/2005/8/layout/orgChart1"/>
    <dgm:cxn modelId="{9A895360-3473-9549-9C50-2AE66C1E8EDE}" srcId="{D5E4F05B-7130-C74E-AAD7-376906FF5F66}" destId="{C18C4141-50B7-C34C-BC33-6B73111B2034}" srcOrd="1" destOrd="0" parTransId="{30208C91-FC88-6241-9479-2A15F316D4BF}" sibTransId="{5D325FF4-6966-6343-BD4A-F1BDE3377001}"/>
    <dgm:cxn modelId="{76C30540-B43D-F445-B7B9-A6F864917310}" type="presOf" srcId="{42D7B84F-950C-5E47-A392-19BBFFD70AD5}" destId="{94E36E05-227E-184F-95CE-F1F0E4034460}" srcOrd="1" destOrd="0" presId="urn:microsoft.com/office/officeart/2005/8/layout/orgChart1"/>
    <dgm:cxn modelId="{65B80050-8317-234D-A2B5-E4D1EAD478A3}" type="presOf" srcId="{23140EBD-EB6D-024E-A40F-77B5E5915C0D}" destId="{9CE1F367-8C1D-B84B-80C7-8E5C52C6C65D}" srcOrd="1" destOrd="0" presId="urn:microsoft.com/office/officeart/2005/8/layout/orgChart1"/>
    <dgm:cxn modelId="{1519D73E-7FC8-7D41-A9B7-DBA1BDD99921}" type="presOf" srcId="{FBD9800C-D699-E141-A778-A9B228A8372F}" destId="{1C7D7F90-2353-7A4B-B4B2-4F98D8C2A65A}" srcOrd="0" destOrd="0" presId="urn:microsoft.com/office/officeart/2005/8/layout/orgChart1"/>
    <dgm:cxn modelId="{A092DA67-2D1A-BE40-973A-B02EFF965C1A}" type="presOf" srcId="{31C66720-0D09-424A-8B25-7D62A0C54900}" destId="{E819C492-2A76-BA40-B0A2-68E7CE94D0F9}" srcOrd="0" destOrd="0" presId="urn:microsoft.com/office/officeart/2005/8/layout/orgChart1"/>
    <dgm:cxn modelId="{E32C1689-0F75-4242-B941-60DD2A10D007}" type="presOf" srcId="{A177B6CE-3705-2D4D-8C7A-4629F3CE1639}" destId="{A297DB52-B38F-1A4C-B510-59C16FEBCA17}" srcOrd="0" destOrd="0" presId="urn:microsoft.com/office/officeart/2005/8/layout/orgChart1"/>
    <dgm:cxn modelId="{03DCD68B-1A99-4042-B0EB-F62F4E470AE3}" srcId="{909731DA-5A63-B64F-A4F8-2203C86F94DA}" destId="{A177B6CE-3705-2D4D-8C7A-4629F3CE1639}" srcOrd="1" destOrd="0" parTransId="{98B293FB-0233-7648-B035-F6F400FF280B}" sibTransId="{7AAAD526-0621-4341-BF3C-AD3EDCE4B4AE}"/>
    <dgm:cxn modelId="{4308D797-126A-A04D-9E4B-DE23B1847F7A}" type="presOf" srcId="{B74EC464-2ED9-C549-9810-3C2B3A8F618F}" destId="{F4DA113B-AE82-524E-AAC3-C664F32E99AC}" srcOrd="0" destOrd="0" presId="urn:microsoft.com/office/officeart/2005/8/layout/orgChart1"/>
    <dgm:cxn modelId="{E333A701-CA9A-BC40-BF4C-C867EE19C924}" srcId="{83FD8529-4983-3749-BE9E-66F86844F4EA}" destId="{E78F00FF-2420-2049-A20C-D1B394DACAB2}" srcOrd="2" destOrd="0" parTransId="{054E37A0-8C9A-2C4F-85E1-BAD7DD8F9194}" sibTransId="{000F20D5-D8A3-334C-A02A-F6CCF464A120}"/>
    <dgm:cxn modelId="{C5A5362B-BF10-9C41-A00E-A70BD0160CA0}" type="presOf" srcId="{ED3999D2-4071-844C-BD31-D3633E14080F}" destId="{94FB6558-1362-3744-8078-68B40D37F8FD}" srcOrd="0" destOrd="0" presId="urn:microsoft.com/office/officeart/2005/8/layout/orgChart1"/>
    <dgm:cxn modelId="{B8B3AF0B-523E-7647-B341-30FF8F4C5B57}" srcId="{99BB85B4-C4E5-DA4E-A4D2-55E4F19A559F}" destId="{23140EBD-EB6D-024E-A40F-77B5E5915C0D}" srcOrd="1" destOrd="0" parTransId="{DCFC2739-3F91-4843-AC3C-EE1C11083842}" sibTransId="{6EAAE172-4B13-ED48-8E76-DD721A8257D8}"/>
    <dgm:cxn modelId="{E473919A-F916-884A-83AD-BCFC5D3E44CE}" type="presOf" srcId="{CE4837A5-1288-CA4F-A355-C15910B9CAEC}" destId="{1C0E9EDA-D821-7641-815D-C21664E5036A}" srcOrd="0" destOrd="0" presId="urn:microsoft.com/office/officeart/2005/8/layout/orgChart1"/>
    <dgm:cxn modelId="{A5312D8E-B953-7444-9B56-8CC296264C3E}" type="presOf" srcId="{964AD6A8-3CFD-4C49-A259-1C5234DF1C21}" destId="{E38859BE-3663-FC4F-BD34-BAC61E580102}" srcOrd="1" destOrd="0" presId="urn:microsoft.com/office/officeart/2005/8/layout/orgChart1"/>
    <dgm:cxn modelId="{9BF8013D-37F2-B74C-AFDE-0C583EF9DC2A}" type="presOf" srcId="{3EA88211-FFE5-9641-8FA2-B22442569D28}" destId="{6D83D77D-DE0C-3143-89D2-319421E808F1}" srcOrd="0" destOrd="0" presId="urn:microsoft.com/office/officeart/2005/8/layout/orgChart1"/>
    <dgm:cxn modelId="{EE1D3EBF-DB67-6C4D-AC96-DB7D793412E7}" srcId="{FEE1FD1B-1651-6B40-94D6-45D387B329D3}" destId="{F312AA80-5365-7B4A-B8EA-5F83CA24D593}" srcOrd="1" destOrd="0" parTransId="{EC6FE477-9399-A044-A2CB-E98D50182307}" sibTransId="{5F6D9E95-16B4-9B42-9437-49E168CD220D}"/>
    <dgm:cxn modelId="{AD45420F-F3A4-CD43-93C8-B9201748AD9E}" type="presOf" srcId="{D3A775E1-A20C-F946-A9B2-3865A382B159}" destId="{B873E63E-502F-814C-ABA7-B1F39B751089}" srcOrd="0" destOrd="0" presId="urn:microsoft.com/office/officeart/2005/8/layout/orgChart1"/>
    <dgm:cxn modelId="{123A7EBF-BFFA-924E-BAEF-E6BA7AEF8C77}" type="presOf" srcId="{C18C4141-50B7-C34C-BC33-6B73111B2034}" destId="{392D8C67-BCDC-1F4F-BBC7-1991D7B60D84}" srcOrd="1" destOrd="0" presId="urn:microsoft.com/office/officeart/2005/8/layout/orgChart1"/>
    <dgm:cxn modelId="{FDC37874-AE68-D545-8265-EF3B420A9E47}" srcId="{7B9CC991-B474-E246-AA96-725124156A00}" destId="{8DBF6CBA-8DA6-D343-B287-7763E273FAB3}" srcOrd="2" destOrd="0" parTransId="{31C66720-0D09-424A-8B25-7D62A0C54900}" sibTransId="{771BFC20-9C6E-ED47-97AF-F18E167551A6}"/>
    <dgm:cxn modelId="{DBDA8514-BFC2-7445-9ACF-0D296A59ADD3}" type="presOf" srcId="{0E1D6687-AEFA-EC4E-BDA1-CDECEC6D1FAA}" destId="{E9D9E596-19D2-E643-B3C6-50F14DE7717A}" srcOrd="0" destOrd="0" presId="urn:microsoft.com/office/officeart/2005/8/layout/orgChart1"/>
    <dgm:cxn modelId="{BA103E16-3190-7C4C-A24D-7A7442A7993B}" type="presOf" srcId="{67B00F82-CF9E-6F40-A33D-4181435E89E7}" destId="{4710E44F-48F3-6447-A9B3-D0FD696FBB54}" srcOrd="0" destOrd="0" presId="urn:microsoft.com/office/officeart/2005/8/layout/orgChart1"/>
    <dgm:cxn modelId="{ACEA0524-6267-0B40-9C48-44EC25F59E95}" type="presOf" srcId="{22B92638-461F-1B48-9D1D-4D1750226A9D}" destId="{02159DB4-5DA7-FF4B-8521-59747A7EB837}" srcOrd="0" destOrd="0" presId="urn:microsoft.com/office/officeart/2005/8/layout/orgChart1"/>
    <dgm:cxn modelId="{EA236E28-7786-544D-9927-931B7FF68B23}" srcId="{42D7B84F-950C-5E47-A392-19BBFFD70AD5}" destId="{7B9CC991-B474-E246-AA96-725124156A00}" srcOrd="1" destOrd="0" parTransId="{CE4EFC27-37E2-E04B-B1B7-E51B87BA723F}" sibTransId="{EC41C062-337D-3442-9DAD-42F776A49215}"/>
    <dgm:cxn modelId="{6C2F3817-0255-DC46-B816-F22DEC1DCD42}" type="presOf" srcId="{FEE1FD1B-1651-6B40-94D6-45D387B329D3}" destId="{59027BE4-1E27-D641-96AB-D1A0E87978FE}" srcOrd="0" destOrd="0" presId="urn:microsoft.com/office/officeart/2005/8/layout/orgChart1"/>
    <dgm:cxn modelId="{AC18DB30-26F6-E64F-B783-254225674400}" type="presOf" srcId="{7B9CC991-B474-E246-AA96-725124156A00}" destId="{A40A138D-C14C-B24D-B582-BA87C6463F52}" srcOrd="1" destOrd="0" presId="urn:microsoft.com/office/officeart/2005/8/layout/orgChart1"/>
    <dgm:cxn modelId="{B0F255BC-475C-8947-B21B-2253428EB8DB}" srcId="{CE4837A5-1288-CA4F-A355-C15910B9CAEC}" destId="{F21BE4AA-C86E-9144-8E2E-73BCB48FAF72}" srcOrd="5" destOrd="0" parTransId="{EEE2D9E1-CD28-8D4E-B10C-16404671D1E9}" sibTransId="{93280EFE-E2E1-FB4B-9DB1-EE09A5C8B347}"/>
    <dgm:cxn modelId="{F643078C-3360-7743-A6C5-8F4CBAB1B1CB}" type="presOf" srcId="{EC6FE477-9399-A044-A2CB-E98D50182307}" destId="{A418CB08-0B84-724B-867E-61058E9E9CE9}" srcOrd="0" destOrd="0" presId="urn:microsoft.com/office/officeart/2005/8/layout/orgChart1"/>
    <dgm:cxn modelId="{DDB0747C-57A3-7344-99AC-F8104FAC6589}" type="presOf" srcId="{77C73BBB-A6B2-D44C-A4FB-AC652E4E7A6D}" destId="{B30A765A-0A40-EF49-AC7D-950F94CFF2A3}" srcOrd="0" destOrd="0" presId="urn:microsoft.com/office/officeart/2005/8/layout/orgChart1"/>
    <dgm:cxn modelId="{D4F84EB8-ABEA-C147-A5EF-5A67A9F0B0DE}" type="presOf" srcId="{76756689-44DE-7243-ADA9-00FDC14DDD62}" destId="{FB0D6F74-F74D-FB48-AF22-E4C848E57DC6}" srcOrd="1" destOrd="0" presId="urn:microsoft.com/office/officeart/2005/8/layout/orgChart1"/>
    <dgm:cxn modelId="{62A36237-FAC0-1B44-830D-F9A46A921100}" type="presOf" srcId="{A23B985E-72E4-3742-8371-0ED912F5435B}" destId="{679FFD3F-780D-C84A-BBD4-6EC4155AE11F}" srcOrd="1" destOrd="0" presId="urn:microsoft.com/office/officeart/2005/8/layout/orgChart1"/>
    <dgm:cxn modelId="{023B30E4-4DBD-8D42-8C3B-30CC790D191F}" type="presOf" srcId="{8802059A-3BDF-E24A-9307-316CBA2AD31D}" destId="{42019C2D-F4BF-A44C-AA8E-CB56AC32C6C5}" srcOrd="1" destOrd="0" presId="urn:microsoft.com/office/officeart/2005/8/layout/orgChart1"/>
    <dgm:cxn modelId="{54E91042-BBBD-6C46-8C5B-CC12DD6EC61F}" srcId="{FEE1FD1B-1651-6B40-94D6-45D387B329D3}" destId="{D5E4F05B-7130-C74E-AAD7-376906FF5F66}" srcOrd="0" destOrd="0" parTransId="{67B00F82-CF9E-6F40-A33D-4181435E89E7}" sibTransId="{5F3D2221-89A3-FC42-A113-9AEA21EC7062}"/>
    <dgm:cxn modelId="{0118A5D2-418D-A94A-83E7-349437C67D7F}" type="presOf" srcId="{83FD8529-4983-3749-BE9E-66F86844F4EA}" destId="{C057021E-FC3D-DE4F-82E5-DFABB26624BD}" srcOrd="1" destOrd="0" presId="urn:microsoft.com/office/officeart/2005/8/layout/orgChart1"/>
    <dgm:cxn modelId="{EEF9890B-953D-7746-8133-8366DC42519B}" type="presOf" srcId="{FEE1FD1B-1651-6B40-94D6-45D387B329D3}" destId="{EBB2E77A-26A3-8D4B-9C56-E3F2BF12F0A2}" srcOrd="1" destOrd="0" presId="urn:microsoft.com/office/officeart/2005/8/layout/orgChart1"/>
    <dgm:cxn modelId="{5AE172B3-FB87-954C-AF20-27458226FD02}" type="presOf" srcId="{CE4837A5-1288-CA4F-A355-C15910B9CAEC}" destId="{498B904E-521A-3F4F-AD4E-5392E2A191DD}" srcOrd="1" destOrd="0" presId="urn:microsoft.com/office/officeart/2005/8/layout/orgChart1"/>
    <dgm:cxn modelId="{9DFDC3EB-EAF2-2848-984E-7AC759088A60}" srcId="{A177B6CE-3705-2D4D-8C7A-4629F3CE1639}" destId="{1B723EC7-19AF-1249-82D5-3308CED89644}" srcOrd="2" destOrd="0" parTransId="{32D95F39-9183-944A-A97E-44305F3FFAAB}" sibTransId="{0EEB2FD7-D635-974F-A83E-6F403CB9EA0F}"/>
    <dgm:cxn modelId="{6383EA13-2364-FB46-B1D9-FC345A9DE337}" type="presOf" srcId="{F5473D3A-D0C4-144C-A07C-9E2F2B97A00D}" destId="{2986AF58-FB1F-EB4B-B656-EF2351FD44AB}" srcOrd="0" destOrd="0" presId="urn:microsoft.com/office/officeart/2005/8/layout/orgChart1"/>
    <dgm:cxn modelId="{3DA76539-C817-6D4D-8759-160ED8ED2CEE}" srcId="{CE4837A5-1288-CA4F-A355-C15910B9CAEC}" destId="{8B5BA8E1-7194-BD49-9745-DC6103EB0EA4}" srcOrd="0" destOrd="0" parTransId="{104A1396-35B6-0D43-B495-C5619AD69BDA}" sibTransId="{D20FC8E2-B49E-E74A-BD7F-6A20F9151050}"/>
    <dgm:cxn modelId="{A884145C-B52F-434A-A8B2-CA193AD8C830}" type="presOf" srcId="{CE4EFC27-37E2-E04B-B1B7-E51B87BA723F}" destId="{A5AD726F-19B8-D449-B4DD-FD540E87877E}" srcOrd="0" destOrd="0" presId="urn:microsoft.com/office/officeart/2005/8/layout/orgChart1"/>
    <dgm:cxn modelId="{F157A4C8-2620-6442-A69F-7E8CA65DCA68}" type="presOf" srcId="{909731DA-5A63-B64F-A4F8-2203C86F94DA}" destId="{9C6462A1-FB46-104D-BB91-ABFD3689C67B}" srcOrd="1" destOrd="0" presId="urn:microsoft.com/office/officeart/2005/8/layout/orgChart1"/>
    <dgm:cxn modelId="{AB91AFC0-07D0-D346-940D-E999F89CF83A}" type="presOf" srcId="{F21BE4AA-C86E-9144-8E2E-73BCB48FAF72}" destId="{8F7791AF-B562-AF44-A5D3-9E0835F3B0A5}" srcOrd="0" destOrd="0" presId="urn:microsoft.com/office/officeart/2005/8/layout/orgChart1"/>
    <dgm:cxn modelId="{6230BB0B-9F62-7B46-8A9E-E14D4A3A09E1}" type="presOf" srcId="{8802059A-3BDF-E24A-9307-316CBA2AD31D}" destId="{8DDBE8BA-4F62-CC42-ABF0-BA4CFC443D8A}" srcOrd="0" destOrd="0" presId="urn:microsoft.com/office/officeart/2005/8/layout/orgChart1"/>
    <dgm:cxn modelId="{C814A696-A47A-C340-9E87-59BE7537155E}" srcId="{08B1622C-0713-DA4A-9E93-E2941411C3E7}" destId="{909731DA-5A63-B64F-A4F8-2203C86F94DA}" srcOrd="0" destOrd="0" parTransId="{D3A775E1-A20C-F946-A9B2-3865A382B159}" sibTransId="{00FEF991-796C-9047-B680-1EEA7289E1E6}"/>
    <dgm:cxn modelId="{079C41CD-00C0-8049-B151-1BBE2D021C8C}" srcId="{D5E4F05B-7130-C74E-AAD7-376906FF5F66}" destId="{3C0652D9-3EC3-5F49-A0CF-A03A8EED64A6}" srcOrd="0" destOrd="0" parTransId="{C26857B4-A37C-6741-B5FD-09F04DA2ED2A}" sibTransId="{02517F0C-0474-654A-9133-9AF9C0CB3642}"/>
    <dgm:cxn modelId="{B465BA7B-871E-2347-8CCF-166206734561}" srcId="{F312AA80-5365-7B4A-B8EA-5F83CA24D593}" destId="{4D999B70-5DD8-9043-80D8-396EEA872E81}" srcOrd="0" destOrd="0" parTransId="{25C220CD-1F08-5142-8285-743F7FFB1717}" sibTransId="{1A93CE75-7DEE-D641-A295-128004793E0C}"/>
    <dgm:cxn modelId="{133B4E77-9798-D943-AA70-4FD781E8498F}" type="presOf" srcId="{99BB85B4-C4E5-DA4E-A4D2-55E4F19A559F}" destId="{1FF30FD3-4B77-5943-831B-2A48E91AC4AC}" srcOrd="1" destOrd="0" presId="urn:microsoft.com/office/officeart/2005/8/layout/orgChart1"/>
    <dgm:cxn modelId="{A1E921DE-2743-1D41-84F3-9BA2932F5A68}" type="presOf" srcId="{42D7B84F-950C-5E47-A392-19BBFFD70AD5}" destId="{569AF1F6-360E-7940-B2C7-3C8E37CB1AF0}" srcOrd="0" destOrd="0" presId="urn:microsoft.com/office/officeart/2005/8/layout/orgChart1"/>
    <dgm:cxn modelId="{6A58A18B-AE73-444D-A73F-69E94996364B}" type="presOf" srcId="{2B53EB0E-FBFE-DC45-854B-8DDEBCD3D5CE}" destId="{01ED003D-490C-144E-9249-EF3DDF0526B0}" srcOrd="0" destOrd="0" presId="urn:microsoft.com/office/officeart/2005/8/layout/orgChart1"/>
    <dgm:cxn modelId="{8F92DE0C-D2CF-A145-8FBA-0F329401BA56}" type="presOf" srcId="{30208C91-FC88-6241-9479-2A15F316D4BF}" destId="{D522B1B9-DD26-494C-B7C1-54468213FE1B}" srcOrd="0" destOrd="0" presId="urn:microsoft.com/office/officeart/2005/8/layout/orgChart1"/>
    <dgm:cxn modelId="{F82AAB3F-776E-BB4B-8B1B-AECE98CDB7CB}" type="presOf" srcId="{23140EBD-EB6D-024E-A40F-77B5E5915C0D}" destId="{0BBD6B96-3C44-5E4F-B961-0BD7B8AD06E8}" srcOrd="0" destOrd="0" presId="urn:microsoft.com/office/officeart/2005/8/layout/orgChart1"/>
    <dgm:cxn modelId="{C2DF456B-117E-6549-9E9D-13972A2AA61E}" srcId="{909731DA-5A63-B64F-A4F8-2203C86F94DA}" destId="{99BB85B4-C4E5-DA4E-A4D2-55E4F19A559F}" srcOrd="0" destOrd="0" parTransId="{2443F4D6-6578-FA4A-BA1C-F49486884C06}" sibTransId="{70561AD1-C3A9-6447-B1D6-F20B816D47FF}"/>
    <dgm:cxn modelId="{3EDD2C3C-737C-E648-8184-F7B1446E664C}" srcId="{F312AA80-5365-7B4A-B8EA-5F83CA24D593}" destId="{3A52393D-F39E-8F45-B32B-5C85699AAF9B}" srcOrd="2" destOrd="0" parTransId="{3CE2265B-E6A5-A04D-A572-580C1683351D}" sibTransId="{F32628E3-B405-1D4D-A598-66EF95ABF12D}"/>
    <dgm:cxn modelId="{05DB7A20-C75B-CC4D-A1F3-AD303BF4F137}" srcId="{F312AA80-5365-7B4A-B8EA-5F83CA24D593}" destId="{9ADF6D11-C2F5-FD4D-B804-2004D4B39E51}" srcOrd="1" destOrd="0" parTransId="{E5E98303-118A-8B42-A63E-6506016F315A}" sibTransId="{9CFA6F1B-96C8-5942-8086-1FB7E51FD289}"/>
    <dgm:cxn modelId="{1E472F63-E4CC-AD4C-9FED-13FE1E207CBD}" type="presOf" srcId="{8B5BA8E1-7194-BD49-9745-DC6103EB0EA4}" destId="{2557A966-86CC-CE45-98F3-4BDF656AE51C}" srcOrd="1" destOrd="0" presId="urn:microsoft.com/office/officeart/2005/8/layout/orgChart1"/>
    <dgm:cxn modelId="{FC86076E-06BA-CD44-BA5A-76B88A357389}" type="presOf" srcId="{D4D00F36-3669-8447-8825-334C0B04DDC6}" destId="{B6DBBC47-0F37-9B4C-9838-FF7C950C6175}" srcOrd="0" destOrd="0" presId="urn:microsoft.com/office/officeart/2005/8/layout/orgChart1"/>
    <dgm:cxn modelId="{226F6381-6073-5E4B-A8E7-AB734611B4FE}" type="presOf" srcId="{AE734915-E2B1-654A-A71C-E1CC74C2621D}" destId="{FCC4F7E0-3C7F-EC4F-8C46-F9BAD89D0C2F}" srcOrd="1" destOrd="0" presId="urn:microsoft.com/office/officeart/2005/8/layout/orgChart1"/>
    <dgm:cxn modelId="{239CCB46-8363-0C40-9272-A49448913713}" type="presOf" srcId="{98B293FB-0233-7648-B035-F6F400FF280B}" destId="{2AFE2C4E-57E5-FF4D-9033-EE5427087509}" srcOrd="0" destOrd="0" presId="urn:microsoft.com/office/officeart/2005/8/layout/orgChart1"/>
    <dgm:cxn modelId="{D855D0ED-F432-3343-B8D5-959569A5985A}" type="presOf" srcId="{2443F4D6-6578-FA4A-BA1C-F49486884C06}" destId="{2BDC61EA-CE37-314F-AC2A-0D6690557CB0}" srcOrd="0" destOrd="0" presId="urn:microsoft.com/office/officeart/2005/8/layout/orgChart1"/>
    <dgm:cxn modelId="{2AC7AEE6-4554-DB42-BBB4-C101907878A9}" type="presOf" srcId="{4D999B70-5DD8-9043-80D8-396EEA872E81}" destId="{84BFAA1D-316E-FA4F-A610-A93120D0B16B}" srcOrd="1" destOrd="0" presId="urn:microsoft.com/office/officeart/2005/8/layout/orgChart1"/>
    <dgm:cxn modelId="{2FDAAAD3-B798-304A-B3B1-0327C654BD15}" type="presOf" srcId="{C18C4141-50B7-C34C-BC33-6B73111B2034}" destId="{050F8FDF-71EF-DA40-BCD6-5A4E49FE84FF}" srcOrd="0" destOrd="0" presId="urn:microsoft.com/office/officeart/2005/8/layout/orgChart1"/>
    <dgm:cxn modelId="{6112E9FD-AC4A-5843-840D-D331040EEA55}" type="presOf" srcId="{8DBF6CBA-8DA6-D343-B287-7763E273FAB3}" destId="{17F0C005-5951-AE4A-BBDF-795F8278AF8B}" srcOrd="1" destOrd="0" presId="urn:microsoft.com/office/officeart/2005/8/layout/orgChart1"/>
    <dgm:cxn modelId="{0A807FED-A483-174C-B451-16CFC4D59940}" type="presOf" srcId="{AE734915-E2B1-654A-A71C-E1CC74C2621D}" destId="{93AEE1A1-0DDE-F447-A467-EF57727CC249}" srcOrd="0" destOrd="0" presId="urn:microsoft.com/office/officeart/2005/8/layout/orgChart1"/>
    <dgm:cxn modelId="{7A080946-C13E-AF44-BBEC-D4D48A073042}" type="presOf" srcId="{8B5BA8E1-7194-BD49-9745-DC6103EB0EA4}" destId="{ADDE005C-690B-AC47-8EB3-13D5F7A2A727}" srcOrd="0" destOrd="0" presId="urn:microsoft.com/office/officeart/2005/8/layout/orgChart1"/>
    <dgm:cxn modelId="{1DEB260B-2E64-AC45-84F6-B0FBECA518B8}" type="presOf" srcId="{964AD6A8-3CFD-4C49-A259-1C5234DF1C21}" destId="{EEE24EF8-69BD-234D-9E88-741173F0378C}" srcOrd="0" destOrd="0" presId="urn:microsoft.com/office/officeart/2005/8/layout/orgChart1"/>
    <dgm:cxn modelId="{02564E1D-76A2-684A-BB88-EBB5497683C8}" type="presOf" srcId="{9ADF6D11-C2F5-FD4D-B804-2004D4B39E51}" destId="{E1E301A2-C682-6942-AD24-C330BD3E72F7}" srcOrd="0" destOrd="0" presId="urn:microsoft.com/office/officeart/2005/8/layout/orgChart1"/>
    <dgm:cxn modelId="{8C798636-6AB0-9348-A443-3EA94A18E2B9}" type="presOf" srcId="{EEE2D9E1-CD28-8D4E-B10C-16404671D1E9}" destId="{62D08049-B390-B54D-B05D-1270BB511FD7}" srcOrd="0" destOrd="0" presId="urn:microsoft.com/office/officeart/2005/8/layout/orgChart1"/>
    <dgm:cxn modelId="{819A6D99-2301-8644-A368-55FCDA294F1E}" type="presOf" srcId="{E5E98303-118A-8B42-A63E-6506016F315A}" destId="{4011D860-630D-544E-A352-B40809714D36}" srcOrd="0" destOrd="0" presId="urn:microsoft.com/office/officeart/2005/8/layout/orgChart1"/>
    <dgm:cxn modelId="{B334F353-1375-C242-BF6A-CE90CE1AB75A}" type="presOf" srcId="{D5E4F05B-7130-C74E-AAD7-376906FF5F66}" destId="{F0B3AAE9-7452-904B-A873-D4A1FFF0F927}" srcOrd="0" destOrd="0" presId="urn:microsoft.com/office/officeart/2005/8/layout/orgChart1"/>
    <dgm:cxn modelId="{58D10A7C-0067-874A-B596-3DF722C1E37E}" type="presOf" srcId="{9ADF6D11-C2F5-FD4D-B804-2004D4B39E51}" destId="{A3B04B10-6733-EC48-9C77-12B709413340}" srcOrd="1" destOrd="0" presId="urn:microsoft.com/office/officeart/2005/8/layout/orgChart1"/>
    <dgm:cxn modelId="{E05EA2BB-81D4-0D46-A127-EE119124CF6F}" srcId="{F312AA80-5365-7B4A-B8EA-5F83CA24D593}" destId="{FBD9800C-D699-E141-A778-A9B228A8372F}" srcOrd="3" destOrd="0" parTransId="{96AE9039-0BFB-134E-B8DA-3D83D9F4AAD9}" sibTransId="{CF636F06-EB15-E24E-AF54-A45ECD228C8B}"/>
    <dgm:cxn modelId="{BF61F1B8-1BDE-C54E-A246-1A8B9DB4D3CE}" type="presOf" srcId="{104BF9B6-FD7F-3C4C-ABF5-82315C026383}" destId="{69CDC33E-93AD-CB42-8882-9651C1A1C8A4}" srcOrd="0" destOrd="0" presId="urn:microsoft.com/office/officeart/2005/8/layout/orgChart1"/>
    <dgm:cxn modelId="{1064854C-231F-484C-918F-9F60E2784A1E}" srcId="{CE4837A5-1288-CA4F-A355-C15910B9CAEC}" destId="{22B92638-461F-1B48-9D1D-4D1750226A9D}" srcOrd="3" destOrd="0" parTransId="{D49C3843-C54B-E149-A7E4-2B8C04D8106A}" sibTransId="{4DC7520F-196F-734E-9EF6-C418111C6929}"/>
    <dgm:cxn modelId="{9413A22E-125B-9C4C-8B23-6EA0D7C26FA2}" type="presOf" srcId="{A6085D16-8018-E845-98A5-13C752C45647}" destId="{98DC9C42-DB1D-AE44-93B4-4B24A47B3DF0}" srcOrd="0" destOrd="0" presId="urn:microsoft.com/office/officeart/2005/8/layout/orgChart1"/>
    <dgm:cxn modelId="{0725F9EC-277C-E644-9D49-4D793AECA6CF}" type="presOf" srcId="{A8929A22-9B9C-0147-B09B-BD933B843F14}" destId="{C3AF599F-2015-4F45-AEAB-5835F676E732}" srcOrd="0" destOrd="0" presId="urn:microsoft.com/office/officeart/2005/8/layout/orgChart1"/>
    <dgm:cxn modelId="{B8BC5272-5B84-5849-8368-07B4990D0FE1}" type="presOf" srcId="{3C0652D9-3EC3-5F49-A0CF-A03A8EED64A6}" destId="{AE0A8AA2-39CD-6648-9E36-DC5428EBF015}" srcOrd="0" destOrd="0" presId="urn:microsoft.com/office/officeart/2005/8/layout/orgChart1"/>
    <dgm:cxn modelId="{119D54F9-4A3B-FB4F-8B11-92D365FBCB6A}" type="presOf" srcId="{E266E0D7-9943-F94A-8284-4F58A44BE86C}" destId="{8137981B-2BBE-3348-9421-EF865825A35B}" srcOrd="0" destOrd="0" presId="urn:microsoft.com/office/officeart/2005/8/layout/orgChart1"/>
    <dgm:cxn modelId="{10444ACB-921C-6D4A-B986-2CBC72D69F10}" srcId="{7B9CC991-B474-E246-AA96-725124156A00}" destId="{BFC33CF9-0F4F-6C4D-BC4C-9AAEB7D3132A}" srcOrd="0" destOrd="0" parTransId="{97FAB619-5C62-924A-89F7-BE5FF620D583}" sibTransId="{BC233D41-91C4-F745-A368-B015D73BDFDE}"/>
    <dgm:cxn modelId="{3DB46B11-F1E6-2341-946A-09EA5CC40928}" type="presOf" srcId="{3C0652D9-3EC3-5F49-A0CF-A03A8EED64A6}" destId="{E146FCAB-9FB7-7A4D-ABAA-5D5DE8DC28DD}" srcOrd="1" destOrd="0" presId="urn:microsoft.com/office/officeart/2005/8/layout/orgChart1"/>
    <dgm:cxn modelId="{6F960930-35CF-284C-A1F3-87A668E01D5C}" type="presOf" srcId="{0E1D6687-AEFA-EC4E-BDA1-CDECEC6D1FAA}" destId="{75283C50-1CA9-9D4C-83BD-46FB84C447CF}" srcOrd="1" destOrd="0" presId="urn:microsoft.com/office/officeart/2005/8/layout/orgChart1"/>
    <dgm:cxn modelId="{82C0D4A3-DF13-9B49-BCAA-131BA4737F1B}" type="presOf" srcId="{8DBF6CBA-8DA6-D343-B287-7763E273FAB3}" destId="{4000F6AC-B944-5042-8D6B-31ABBD13F57B}" srcOrd="0" destOrd="0" presId="urn:microsoft.com/office/officeart/2005/8/layout/orgChart1"/>
    <dgm:cxn modelId="{9186340F-AF55-154F-AB5A-3F178F830009}" type="presParOf" srcId="{8DAD9BD8-EAF7-4948-AEAB-4B93B8F5E3CE}" destId="{597077E8-FFAB-E347-8643-8F32E615B2ED}" srcOrd="0" destOrd="0" presId="urn:microsoft.com/office/officeart/2005/8/layout/orgChart1"/>
    <dgm:cxn modelId="{9A6E0E58-A4A5-E445-8CA7-A3C84DBCA29E}" type="presParOf" srcId="{597077E8-FFAB-E347-8643-8F32E615B2ED}" destId="{8C3955BD-5127-DB4D-8612-CF9058AB299D}" srcOrd="0" destOrd="0" presId="urn:microsoft.com/office/officeart/2005/8/layout/orgChart1"/>
    <dgm:cxn modelId="{1102F049-60B7-6C4E-B3FB-C20141A815EC}" type="presParOf" srcId="{8C3955BD-5127-DB4D-8612-CF9058AB299D}" destId="{7AB96F66-678F-D044-9D5B-B4B62EFF5348}" srcOrd="0" destOrd="0" presId="urn:microsoft.com/office/officeart/2005/8/layout/orgChart1"/>
    <dgm:cxn modelId="{0343E1C4-DC63-354A-84A6-8835DFA43627}" type="presParOf" srcId="{8C3955BD-5127-DB4D-8612-CF9058AB299D}" destId="{364925EB-A99A-2F44-86CF-F3FED74D5D98}" srcOrd="1" destOrd="0" presId="urn:microsoft.com/office/officeart/2005/8/layout/orgChart1"/>
    <dgm:cxn modelId="{FE660C59-EC77-D644-B90F-60A79377FF47}" type="presParOf" srcId="{597077E8-FFAB-E347-8643-8F32E615B2ED}" destId="{B878A005-2C2F-0F46-9C8F-060DAD329D78}" srcOrd="1" destOrd="0" presId="urn:microsoft.com/office/officeart/2005/8/layout/orgChart1"/>
    <dgm:cxn modelId="{43B62015-5F51-D74B-AE97-F527632B75AF}" type="presParOf" srcId="{B878A005-2C2F-0F46-9C8F-060DAD329D78}" destId="{B873E63E-502F-814C-ABA7-B1F39B751089}" srcOrd="0" destOrd="0" presId="urn:microsoft.com/office/officeart/2005/8/layout/orgChart1"/>
    <dgm:cxn modelId="{1B9B586D-265E-7C4C-8782-9814B8734A85}" type="presParOf" srcId="{B878A005-2C2F-0F46-9C8F-060DAD329D78}" destId="{4CE704B4-5C3A-AF48-81F1-279C8EF5F723}" srcOrd="1" destOrd="0" presId="urn:microsoft.com/office/officeart/2005/8/layout/orgChart1"/>
    <dgm:cxn modelId="{ACD40A4E-978E-1641-8AF3-8FF45E9709CC}" type="presParOf" srcId="{4CE704B4-5C3A-AF48-81F1-279C8EF5F723}" destId="{153359DF-63A6-8841-A688-C7F5FF1B2204}" srcOrd="0" destOrd="0" presId="urn:microsoft.com/office/officeart/2005/8/layout/orgChart1"/>
    <dgm:cxn modelId="{82BE8AFD-7126-444E-8AE9-FA9C445895D1}" type="presParOf" srcId="{153359DF-63A6-8841-A688-C7F5FF1B2204}" destId="{8B705978-4650-EF4A-8336-13700F303B79}" srcOrd="0" destOrd="0" presId="urn:microsoft.com/office/officeart/2005/8/layout/orgChart1"/>
    <dgm:cxn modelId="{4A3C5676-FAD5-464E-8021-3B97E30AF791}" type="presParOf" srcId="{153359DF-63A6-8841-A688-C7F5FF1B2204}" destId="{9C6462A1-FB46-104D-BB91-ABFD3689C67B}" srcOrd="1" destOrd="0" presId="urn:microsoft.com/office/officeart/2005/8/layout/orgChart1"/>
    <dgm:cxn modelId="{D5DADDCC-CF29-304A-AD27-357E8B2A8E34}" type="presParOf" srcId="{4CE704B4-5C3A-AF48-81F1-279C8EF5F723}" destId="{1223F7E7-2217-6D42-A6BF-D534BC37D07A}" srcOrd="1" destOrd="0" presId="urn:microsoft.com/office/officeart/2005/8/layout/orgChart1"/>
    <dgm:cxn modelId="{3C73ACFA-69F4-864C-B258-633A77B46E52}" type="presParOf" srcId="{1223F7E7-2217-6D42-A6BF-D534BC37D07A}" destId="{2BDC61EA-CE37-314F-AC2A-0D6690557CB0}" srcOrd="0" destOrd="0" presId="urn:microsoft.com/office/officeart/2005/8/layout/orgChart1"/>
    <dgm:cxn modelId="{C5E0BB51-516B-D64C-A4B4-978FFB5E3EF8}" type="presParOf" srcId="{1223F7E7-2217-6D42-A6BF-D534BC37D07A}" destId="{8EC66E20-3AA6-3346-A74C-D8A561E4B99E}" srcOrd="1" destOrd="0" presId="urn:microsoft.com/office/officeart/2005/8/layout/orgChart1"/>
    <dgm:cxn modelId="{DCFBA584-1A97-C349-A5C4-276D23D33A38}" type="presParOf" srcId="{8EC66E20-3AA6-3346-A74C-D8A561E4B99E}" destId="{83911E6B-D9D3-B34F-81D5-A848A1086D26}" srcOrd="0" destOrd="0" presId="urn:microsoft.com/office/officeart/2005/8/layout/orgChart1"/>
    <dgm:cxn modelId="{6EEF3E7A-E1F1-0641-A9D5-910C2E61C0AF}" type="presParOf" srcId="{83911E6B-D9D3-B34F-81D5-A848A1086D26}" destId="{7856D2F4-7567-1D40-9619-7060402A9355}" srcOrd="0" destOrd="0" presId="urn:microsoft.com/office/officeart/2005/8/layout/orgChart1"/>
    <dgm:cxn modelId="{4A8FA8AB-4A0F-8941-9124-FC2F5281399D}" type="presParOf" srcId="{83911E6B-D9D3-B34F-81D5-A848A1086D26}" destId="{1FF30FD3-4B77-5943-831B-2A48E91AC4AC}" srcOrd="1" destOrd="0" presId="urn:microsoft.com/office/officeart/2005/8/layout/orgChart1"/>
    <dgm:cxn modelId="{D34B7CF2-DE19-584C-9F9A-B63216842836}" type="presParOf" srcId="{8EC66E20-3AA6-3346-A74C-D8A561E4B99E}" destId="{0A85B098-D64C-D84A-BAB8-C08FCC6ABACA}" srcOrd="1" destOrd="0" presId="urn:microsoft.com/office/officeart/2005/8/layout/orgChart1"/>
    <dgm:cxn modelId="{4498CBA9-7DE5-C84C-84A0-96E5A6C4C614}" type="presParOf" srcId="{0A85B098-D64C-D84A-BAB8-C08FCC6ABACA}" destId="{1B61DC02-4F3D-3749-8C9A-0E47DC39D614}" srcOrd="0" destOrd="0" presId="urn:microsoft.com/office/officeart/2005/8/layout/orgChart1"/>
    <dgm:cxn modelId="{74EF184E-5393-E849-8E13-8FB67C54F40C}" type="presParOf" srcId="{0A85B098-D64C-D84A-BAB8-C08FCC6ABACA}" destId="{14038112-19E9-FA45-8B91-43CE6609F1B6}" srcOrd="1" destOrd="0" presId="urn:microsoft.com/office/officeart/2005/8/layout/orgChart1"/>
    <dgm:cxn modelId="{118319CA-2648-AB4A-A7F6-35CB583EC489}" type="presParOf" srcId="{14038112-19E9-FA45-8B91-43CE6609F1B6}" destId="{7C00FFD9-F546-8244-8473-7E6327BB9814}" srcOrd="0" destOrd="0" presId="urn:microsoft.com/office/officeart/2005/8/layout/orgChart1"/>
    <dgm:cxn modelId="{F28B3E77-62D8-C346-9DAE-F8DA1B417327}" type="presParOf" srcId="{7C00FFD9-F546-8244-8473-7E6327BB9814}" destId="{01ED003D-490C-144E-9249-EF3DDF0526B0}" srcOrd="0" destOrd="0" presId="urn:microsoft.com/office/officeart/2005/8/layout/orgChart1"/>
    <dgm:cxn modelId="{E697465B-DC84-7143-88DD-BC9AB8D3784B}" type="presParOf" srcId="{7C00FFD9-F546-8244-8473-7E6327BB9814}" destId="{2D5AF3E0-4746-654D-A5F2-34F132C6CA34}" srcOrd="1" destOrd="0" presId="urn:microsoft.com/office/officeart/2005/8/layout/orgChart1"/>
    <dgm:cxn modelId="{C1FAD9AD-3665-D549-A462-B1EBB4D69A92}" type="presParOf" srcId="{14038112-19E9-FA45-8B91-43CE6609F1B6}" destId="{C219BE33-7EC1-A147-ABE0-4A5B697680B1}" srcOrd="1" destOrd="0" presId="urn:microsoft.com/office/officeart/2005/8/layout/orgChart1"/>
    <dgm:cxn modelId="{38AEB513-CB33-3845-83C6-7C2EEB59E7AE}" type="presParOf" srcId="{14038112-19E9-FA45-8B91-43CE6609F1B6}" destId="{ED7F90CE-56F4-F548-8E88-60AAC82E76C5}" srcOrd="2" destOrd="0" presId="urn:microsoft.com/office/officeart/2005/8/layout/orgChart1"/>
    <dgm:cxn modelId="{C163D1CB-E3E9-9145-A2CB-4B95E3E2DF20}" type="presParOf" srcId="{0A85B098-D64C-D84A-BAB8-C08FCC6ABACA}" destId="{217CDE67-DDF3-DD44-99D4-559AFC8C4227}" srcOrd="2" destOrd="0" presId="urn:microsoft.com/office/officeart/2005/8/layout/orgChart1"/>
    <dgm:cxn modelId="{33E15451-239B-8A46-ABAD-DD93341A92CD}" type="presParOf" srcId="{0A85B098-D64C-D84A-BAB8-C08FCC6ABACA}" destId="{FAF4AEEC-1ECD-384D-850D-AF68F26F8D07}" srcOrd="3" destOrd="0" presId="urn:microsoft.com/office/officeart/2005/8/layout/orgChart1"/>
    <dgm:cxn modelId="{2DB0295A-CB5C-9F4D-8130-626F2B4BEE99}" type="presParOf" srcId="{FAF4AEEC-1ECD-384D-850D-AF68F26F8D07}" destId="{2E1A4A26-3707-D54E-9F93-FEC870A9C5E8}" srcOrd="0" destOrd="0" presId="urn:microsoft.com/office/officeart/2005/8/layout/orgChart1"/>
    <dgm:cxn modelId="{308DF8E3-9C3F-CB4A-A3E6-0B4A790D4BC9}" type="presParOf" srcId="{2E1A4A26-3707-D54E-9F93-FEC870A9C5E8}" destId="{0BBD6B96-3C44-5E4F-B961-0BD7B8AD06E8}" srcOrd="0" destOrd="0" presId="urn:microsoft.com/office/officeart/2005/8/layout/orgChart1"/>
    <dgm:cxn modelId="{18D05E97-1D28-7A41-A455-00F313FFE4B9}" type="presParOf" srcId="{2E1A4A26-3707-D54E-9F93-FEC870A9C5E8}" destId="{9CE1F367-8C1D-B84B-80C7-8E5C52C6C65D}" srcOrd="1" destOrd="0" presId="urn:microsoft.com/office/officeart/2005/8/layout/orgChart1"/>
    <dgm:cxn modelId="{84087E34-5D60-9E47-9539-17E7E7A04294}" type="presParOf" srcId="{FAF4AEEC-1ECD-384D-850D-AF68F26F8D07}" destId="{F6B3A539-13D1-3446-925E-56EDC98634A2}" srcOrd="1" destOrd="0" presId="urn:microsoft.com/office/officeart/2005/8/layout/orgChart1"/>
    <dgm:cxn modelId="{95A84858-390D-CB4F-98FE-3F6819D3C3C1}" type="presParOf" srcId="{FAF4AEEC-1ECD-384D-850D-AF68F26F8D07}" destId="{3BD5F170-DFA2-5A40-8714-F59B9CC81858}" srcOrd="2" destOrd="0" presId="urn:microsoft.com/office/officeart/2005/8/layout/orgChart1"/>
    <dgm:cxn modelId="{B8ADBD62-92DC-D04B-9C1C-CB9CF943F3C2}" type="presParOf" srcId="{0A85B098-D64C-D84A-BAB8-C08FCC6ABACA}" destId="{C3AF599F-2015-4F45-AEAB-5835F676E732}" srcOrd="4" destOrd="0" presId="urn:microsoft.com/office/officeart/2005/8/layout/orgChart1"/>
    <dgm:cxn modelId="{FABD5552-4C18-B74E-BDFA-7CC4D651407D}" type="presParOf" srcId="{0A85B098-D64C-D84A-BAB8-C08FCC6ABACA}" destId="{DE4CB0D1-8A01-B248-A7CB-75422300F507}" srcOrd="5" destOrd="0" presId="urn:microsoft.com/office/officeart/2005/8/layout/orgChart1"/>
    <dgm:cxn modelId="{012DAE92-6F81-6348-BD82-31B9701A7152}" type="presParOf" srcId="{DE4CB0D1-8A01-B248-A7CB-75422300F507}" destId="{E623151D-EDB0-FD4A-842B-87D33F7AF4E9}" srcOrd="0" destOrd="0" presId="urn:microsoft.com/office/officeart/2005/8/layout/orgChart1"/>
    <dgm:cxn modelId="{3E5FF27B-BD3C-B24F-A76F-E10E70430525}" type="presParOf" srcId="{E623151D-EDB0-FD4A-842B-87D33F7AF4E9}" destId="{E9D9E596-19D2-E643-B3C6-50F14DE7717A}" srcOrd="0" destOrd="0" presId="urn:microsoft.com/office/officeart/2005/8/layout/orgChart1"/>
    <dgm:cxn modelId="{8198FC93-678A-0842-9BED-466107294C91}" type="presParOf" srcId="{E623151D-EDB0-FD4A-842B-87D33F7AF4E9}" destId="{75283C50-1CA9-9D4C-83BD-46FB84C447CF}" srcOrd="1" destOrd="0" presId="urn:microsoft.com/office/officeart/2005/8/layout/orgChart1"/>
    <dgm:cxn modelId="{B23A73EF-AF29-D64B-87C5-0E00D8A27E60}" type="presParOf" srcId="{DE4CB0D1-8A01-B248-A7CB-75422300F507}" destId="{4A70DFA7-588F-CF4A-8B74-F1B71C99740A}" srcOrd="1" destOrd="0" presId="urn:microsoft.com/office/officeart/2005/8/layout/orgChart1"/>
    <dgm:cxn modelId="{00B4AC36-9316-5F4E-8FB1-1756AA43C911}" type="presParOf" srcId="{DE4CB0D1-8A01-B248-A7CB-75422300F507}" destId="{53E084D9-8FDF-B14C-AD70-39CAE5E3A570}" srcOrd="2" destOrd="0" presId="urn:microsoft.com/office/officeart/2005/8/layout/orgChart1"/>
    <dgm:cxn modelId="{7672D0DF-CE5F-5746-BD8A-F9740C2E9703}" type="presParOf" srcId="{0A85B098-D64C-D84A-BAB8-C08FCC6ABACA}" destId="{34D0AC6F-7796-DB40-BADD-6DC51ED8F4AE}" srcOrd="6" destOrd="0" presId="urn:microsoft.com/office/officeart/2005/8/layout/orgChart1"/>
    <dgm:cxn modelId="{5B637073-8526-0C44-A522-1F55F955CC21}" type="presParOf" srcId="{0A85B098-D64C-D84A-BAB8-C08FCC6ABACA}" destId="{3DCBF842-CFBD-0E43-8872-2DF85E3AA2DA}" srcOrd="7" destOrd="0" presId="urn:microsoft.com/office/officeart/2005/8/layout/orgChart1"/>
    <dgm:cxn modelId="{0B12FED5-345F-954B-9876-4F929ABE79F6}" type="presParOf" srcId="{3DCBF842-CFBD-0E43-8872-2DF85E3AA2DA}" destId="{B88F08A2-4B2A-0C4B-B95E-FA315CEFA8A2}" srcOrd="0" destOrd="0" presId="urn:microsoft.com/office/officeart/2005/8/layout/orgChart1"/>
    <dgm:cxn modelId="{1A079F95-F741-8A41-A999-B65F96CEBAA2}" type="presParOf" srcId="{B88F08A2-4B2A-0C4B-B95E-FA315CEFA8A2}" destId="{BADDF87E-A942-C94D-BC10-22C0C954C913}" srcOrd="0" destOrd="0" presId="urn:microsoft.com/office/officeart/2005/8/layout/orgChart1"/>
    <dgm:cxn modelId="{624DAE05-2E41-544B-A1FD-EFFA738635BA}" type="presParOf" srcId="{B88F08A2-4B2A-0C4B-B95E-FA315CEFA8A2}" destId="{72AD3BE2-1333-B64B-9999-3E02E040CF1A}" srcOrd="1" destOrd="0" presId="urn:microsoft.com/office/officeart/2005/8/layout/orgChart1"/>
    <dgm:cxn modelId="{AA7EDA77-122B-C746-9FDE-D3056E98947F}" type="presParOf" srcId="{3DCBF842-CFBD-0E43-8872-2DF85E3AA2DA}" destId="{AC4FE21A-33AF-DA4A-86E4-E15954053434}" srcOrd="1" destOrd="0" presId="urn:microsoft.com/office/officeart/2005/8/layout/orgChart1"/>
    <dgm:cxn modelId="{2BF182D5-6A02-224D-8B17-1273DDD14C08}" type="presParOf" srcId="{3DCBF842-CFBD-0E43-8872-2DF85E3AA2DA}" destId="{3220A422-46B4-3644-94ED-95619E076AD0}" srcOrd="2" destOrd="0" presId="urn:microsoft.com/office/officeart/2005/8/layout/orgChart1"/>
    <dgm:cxn modelId="{B1F59C41-1362-3A47-9B1D-85DD794568A2}" type="presParOf" srcId="{8EC66E20-3AA6-3346-A74C-D8A561E4B99E}" destId="{9DF13DC0-38C6-EC40-9EDC-882BB33E5E0F}" srcOrd="2" destOrd="0" presId="urn:microsoft.com/office/officeart/2005/8/layout/orgChart1"/>
    <dgm:cxn modelId="{1F2C6E48-E5E9-0F46-ABBD-41FDC2C5DD6E}" type="presParOf" srcId="{1223F7E7-2217-6D42-A6BF-D534BC37D07A}" destId="{2AFE2C4E-57E5-FF4D-9033-EE5427087509}" srcOrd="2" destOrd="0" presId="urn:microsoft.com/office/officeart/2005/8/layout/orgChart1"/>
    <dgm:cxn modelId="{A99E67B2-B767-764A-A26C-C026C295C20A}" type="presParOf" srcId="{1223F7E7-2217-6D42-A6BF-D534BC37D07A}" destId="{0F729D98-F3E5-7248-9976-1DA3A968B810}" srcOrd="3" destOrd="0" presId="urn:microsoft.com/office/officeart/2005/8/layout/orgChart1"/>
    <dgm:cxn modelId="{20307D09-876C-B641-8E9B-DD7DFC10F2D1}" type="presParOf" srcId="{0F729D98-F3E5-7248-9976-1DA3A968B810}" destId="{2ACE2B04-3E95-EC48-86C1-3AC0327F9DC4}" srcOrd="0" destOrd="0" presId="urn:microsoft.com/office/officeart/2005/8/layout/orgChart1"/>
    <dgm:cxn modelId="{DC6763B0-6AE7-7E4A-AC41-94437C814FCA}" type="presParOf" srcId="{2ACE2B04-3E95-EC48-86C1-3AC0327F9DC4}" destId="{A297DB52-B38F-1A4C-B510-59C16FEBCA17}" srcOrd="0" destOrd="0" presId="urn:microsoft.com/office/officeart/2005/8/layout/orgChart1"/>
    <dgm:cxn modelId="{836600B1-7141-DC4D-97A8-9F52B780AA98}" type="presParOf" srcId="{2ACE2B04-3E95-EC48-86C1-3AC0327F9DC4}" destId="{1F8901A2-154C-CB4F-B6E5-9D454079A3EB}" srcOrd="1" destOrd="0" presId="urn:microsoft.com/office/officeart/2005/8/layout/orgChart1"/>
    <dgm:cxn modelId="{2F0D2706-3401-D343-AC9E-79C91089F1F2}" type="presParOf" srcId="{0F729D98-F3E5-7248-9976-1DA3A968B810}" destId="{FDC949FD-9B1D-204D-9AA8-3C84A35362B4}" srcOrd="1" destOrd="0" presId="urn:microsoft.com/office/officeart/2005/8/layout/orgChart1"/>
    <dgm:cxn modelId="{423B0C65-C618-D34E-A103-F282FB083365}" type="presParOf" srcId="{FDC949FD-9B1D-204D-9AA8-3C84A35362B4}" destId="{D0AA59AB-AAF1-E047-83BA-C8DE68219EBD}" srcOrd="0" destOrd="0" presId="urn:microsoft.com/office/officeart/2005/8/layout/orgChart1"/>
    <dgm:cxn modelId="{54B63886-E5DC-314E-953D-F01071FCE9CD}" type="presParOf" srcId="{FDC949FD-9B1D-204D-9AA8-3C84A35362B4}" destId="{46A9FF11-3BAA-D04B-8A5A-4EB89AA3E115}" srcOrd="1" destOrd="0" presId="urn:microsoft.com/office/officeart/2005/8/layout/orgChart1"/>
    <dgm:cxn modelId="{35386AD1-2C4E-7245-86D5-74774A63C3A3}" type="presParOf" srcId="{46A9FF11-3BAA-D04B-8A5A-4EB89AA3E115}" destId="{9EC4DE8B-6BA0-8744-A878-797E1972D75A}" srcOrd="0" destOrd="0" presId="urn:microsoft.com/office/officeart/2005/8/layout/orgChart1"/>
    <dgm:cxn modelId="{BFF53726-3C15-4D4D-9B97-41D7BCBCE52C}" type="presParOf" srcId="{9EC4DE8B-6BA0-8744-A878-797E1972D75A}" destId="{B11F8395-2A41-AE4F-ACC9-13AC74F55E62}" srcOrd="0" destOrd="0" presId="urn:microsoft.com/office/officeart/2005/8/layout/orgChart1"/>
    <dgm:cxn modelId="{6DD5C9C6-60A4-5941-A24C-F5B9EDF2C223}" type="presParOf" srcId="{9EC4DE8B-6BA0-8744-A878-797E1972D75A}" destId="{FB0D6F74-F74D-FB48-AF22-E4C848E57DC6}" srcOrd="1" destOrd="0" presId="urn:microsoft.com/office/officeart/2005/8/layout/orgChart1"/>
    <dgm:cxn modelId="{BFB78EBE-007A-C04E-A417-F74EE92EF379}" type="presParOf" srcId="{46A9FF11-3BAA-D04B-8A5A-4EB89AA3E115}" destId="{36CB00B9-3CA6-DE40-BB51-CD9DD4F5FE3A}" srcOrd="1" destOrd="0" presId="urn:microsoft.com/office/officeart/2005/8/layout/orgChart1"/>
    <dgm:cxn modelId="{A9E6C83F-4F04-FE44-A6EF-7090ED2980CA}" type="presParOf" srcId="{46A9FF11-3BAA-D04B-8A5A-4EB89AA3E115}" destId="{3FFFCFC9-3B95-7945-AF3D-FBC75AD4B5AD}" srcOrd="2" destOrd="0" presId="urn:microsoft.com/office/officeart/2005/8/layout/orgChart1"/>
    <dgm:cxn modelId="{31CA59A1-412D-4943-99F3-4E0EC04ED544}" type="presParOf" srcId="{FDC949FD-9B1D-204D-9AA8-3C84A35362B4}" destId="{8137981B-2BBE-3348-9421-EF865825A35B}" srcOrd="2" destOrd="0" presId="urn:microsoft.com/office/officeart/2005/8/layout/orgChart1"/>
    <dgm:cxn modelId="{B09224EC-4C2F-A744-BF82-5786536C185E}" type="presParOf" srcId="{FDC949FD-9B1D-204D-9AA8-3C84A35362B4}" destId="{817CCDA8-22A1-D249-BA5B-C24E1E6E9278}" srcOrd="3" destOrd="0" presId="urn:microsoft.com/office/officeart/2005/8/layout/orgChart1"/>
    <dgm:cxn modelId="{BE68442F-16F8-DF4F-908A-1A30BAE4363C}" type="presParOf" srcId="{817CCDA8-22A1-D249-BA5B-C24E1E6E9278}" destId="{8765DCBB-6CBC-C943-92A3-347AD0D4E2BC}" srcOrd="0" destOrd="0" presId="urn:microsoft.com/office/officeart/2005/8/layout/orgChart1"/>
    <dgm:cxn modelId="{98B20D3D-3BDC-C641-BFA1-E5FBC614A46B}" type="presParOf" srcId="{8765DCBB-6CBC-C943-92A3-347AD0D4E2BC}" destId="{EEE24EF8-69BD-234D-9E88-741173F0378C}" srcOrd="0" destOrd="0" presId="urn:microsoft.com/office/officeart/2005/8/layout/orgChart1"/>
    <dgm:cxn modelId="{2C31E288-4D5D-A444-AE75-9A40833974FB}" type="presParOf" srcId="{8765DCBB-6CBC-C943-92A3-347AD0D4E2BC}" destId="{E38859BE-3663-FC4F-BD34-BAC61E580102}" srcOrd="1" destOrd="0" presId="urn:microsoft.com/office/officeart/2005/8/layout/orgChart1"/>
    <dgm:cxn modelId="{0565C7F8-79F9-F746-B3EE-9D5FADF6E7A8}" type="presParOf" srcId="{817CCDA8-22A1-D249-BA5B-C24E1E6E9278}" destId="{AC74EEAC-1205-8843-BB87-F1D8342F8603}" srcOrd="1" destOrd="0" presId="urn:microsoft.com/office/officeart/2005/8/layout/orgChart1"/>
    <dgm:cxn modelId="{14203DB9-AB18-034D-9EB2-84F0492F3F78}" type="presParOf" srcId="{817CCDA8-22A1-D249-BA5B-C24E1E6E9278}" destId="{7BC04ECA-F00E-5940-9D67-86983C59F552}" srcOrd="2" destOrd="0" presId="urn:microsoft.com/office/officeart/2005/8/layout/orgChart1"/>
    <dgm:cxn modelId="{88E1D149-2295-0240-9446-480CE3969E70}" type="presParOf" srcId="{FDC949FD-9B1D-204D-9AA8-3C84A35362B4}" destId="{B98AA671-DF79-584D-8FB9-89274929BDA6}" srcOrd="4" destOrd="0" presId="urn:microsoft.com/office/officeart/2005/8/layout/orgChart1"/>
    <dgm:cxn modelId="{809E924C-5032-FE41-8017-79C9AD1D45D3}" type="presParOf" srcId="{FDC949FD-9B1D-204D-9AA8-3C84A35362B4}" destId="{75B48C16-1AEA-7B4F-ADF3-1C6D812CAF13}" srcOrd="5" destOrd="0" presId="urn:microsoft.com/office/officeart/2005/8/layout/orgChart1"/>
    <dgm:cxn modelId="{810DEC44-031F-D649-9A86-2FA645A63184}" type="presParOf" srcId="{75B48C16-1AEA-7B4F-ADF3-1C6D812CAF13}" destId="{45FE04C2-7D87-2E4A-B07E-7E9CFB3A1073}" srcOrd="0" destOrd="0" presId="urn:microsoft.com/office/officeart/2005/8/layout/orgChart1"/>
    <dgm:cxn modelId="{673E258C-F678-FE43-BAA1-F0A0369BD5FA}" type="presParOf" srcId="{45FE04C2-7D87-2E4A-B07E-7E9CFB3A1073}" destId="{6CFD024A-6E3E-C74F-A1E4-DAA3E3350F49}" srcOrd="0" destOrd="0" presId="urn:microsoft.com/office/officeart/2005/8/layout/orgChart1"/>
    <dgm:cxn modelId="{DD5FD7B0-EA16-B64C-B01D-648184600D7A}" type="presParOf" srcId="{45FE04C2-7D87-2E4A-B07E-7E9CFB3A1073}" destId="{43FC87F0-73D5-C145-9F17-D0A85E25EF9E}" srcOrd="1" destOrd="0" presId="urn:microsoft.com/office/officeart/2005/8/layout/orgChart1"/>
    <dgm:cxn modelId="{03A63642-F26F-0541-B8A9-153FC43BFDCC}" type="presParOf" srcId="{75B48C16-1AEA-7B4F-ADF3-1C6D812CAF13}" destId="{0380EF67-AD18-284B-98FE-5EB1055131EE}" srcOrd="1" destOrd="0" presId="urn:microsoft.com/office/officeart/2005/8/layout/orgChart1"/>
    <dgm:cxn modelId="{4D27D5EB-9774-CA4A-9C33-99D77924B28B}" type="presParOf" srcId="{75B48C16-1AEA-7B4F-ADF3-1C6D812CAF13}" destId="{C0B5036A-1B97-9849-BE04-C7A180CCA23B}" srcOrd="2" destOrd="0" presId="urn:microsoft.com/office/officeart/2005/8/layout/orgChart1"/>
    <dgm:cxn modelId="{976F0C30-079F-5C45-B985-A29FABF08F20}" type="presParOf" srcId="{0F729D98-F3E5-7248-9976-1DA3A968B810}" destId="{61B46704-BB2A-0940-9B1B-A52C4E94C5D1}" srcOrd="2" destOrd="0" presId="urn:microsoft.com/office/officeart/2005/8/layout/orgChart1"/>
    <dgm:cxn modelId="{2CDBF23B-8BAF-5F44-B508-D9B445629072}" type="presParOf" srcId="{1223F7E7-2217-6D42-A6BF-D534BC37D07A}" destId="{2E4A5106-F59E-6A4E-BEA5-F4F616E19F07}" srcOrd="4" destOrd="0" presId="urn:microsoft.com/office/officeart/2005/8/layout/orgChart1"/>
    <dgm:cxn modelId="{34511ABD-99AC-E849-AAE3-90559D2707E5}" type="presParOf" srcId="{1223F7E7-2217-6D42-A6BF-D534BC37D07A}" destId="{689032B7-6088-8F4E-ADD0-1BC5FB9A65AB}" srcOrd="5" destOrd="0" presId="urn:microsoft.com/office/officeart/2005/8/layout/orgChart1"/>
    <dgm:cxn modelId="{139C0845-6E41-1845-BA18-B3A8F36C5EF7}" type="presParOf" srcId="{689032B7-6088-8F4E-ADD0-1BC5FB9A65AB}" destId="{FF895EF6-7ACF-BE48-B8A2-F80E90761538}" srcOrd="0" destOrd="0" presId="urn:microsoft.com/office/officeart/2005/8/layout/orgChart1"/>
    <dgm:cxn modelId="{F5D86A1C-FDE4-5443-84DF-BB7C74B2E32D}" type="presParOf" srcId="{FF895EF6-7ACF-BE48-B8A2-F80E90761538}" destId="{4E77185A-7B38-F948-BB21-9415B1033AAB}" srcOrd="0" destOrd="0" presId="urn:microsoft.com/office/officeart/2005/8/layout/orgChart1"/>
    <dgm:cxn modelId="{E46C1E7F-98FF-4A46-ACB0-95DD2838AF87}" type="presParOf" srcId="{FF895EF6-7ACF-BE48-B8A2-F80E90761538}" destId="{C057021E-FC3D-DE4F-82E5-DFABB26624BD}" srcOrd="1" destOrd="0" presId="urn:microsoft.com/office/officeart/2005/8/layout/orgChart1"/>
    <dgm:cxn modelId="{6116125C-6964-BC4E-9B62-E60D6D235CCC}" type="presParOf" srcId="{689032B7-6088-8F4E-ADD0-1BC5FB9A65AB}" destId="{4ACB735D-F9E2-3043-A764-359FA8C89D31}" srcOrd="1" destOrd="0" presId="urn:microsoft.com/office/officeart/2005/8/layout/orgChart1"/>
    <dgm:cxn modelId="{141A8C86-BDBD-2344-A45D-659DE639CF52}" type="presParOf" srcId="{4ACB735D-F9E2-3043-A764-359FA8C89D31}" destId="{121D6F2C-4540-414A-8A9C-F673B686A182}" srcOrd="0" destOrd="0" presId="urn:microsoft.com/office/officeart/2005/8/layout/orgChart1"/>
    <dgm:cxn modelId="{1A2C4DA4-1E95-1542-8647-8B1C05F2C04B}" type="presParOf" srcId="{4ACB735D-F9E2-3043-A764-359FA8C89D31}" destId="{87F6E021-A735-7544-99ED-FACE4CD73B09}" srcOrd="1" destOrd="0" presId="urn:microsoft.com/office/officeart/2005/8/layout/orgChart1"/>
    <dgm:cxn modelId="{1EB1BA96-8457-9043-9CE5-1D5C6C40D2DD}" type="presParOf" srcId="{87F6E021-A735-7544-99ED-FACE4CD73B09}" destId="{16FE59DF-EDBE-B149-839B-023AAC4A1FAC}" srcOrd="0" destOrd="0" presId="urn:microsoft.com/office/officeart/2005/8/layout/orgChart1"/>
    <dgm:cxn modelId="{1279B4E1-7C66-054B-B35C-9B3F3D1397AB}" type="presParOf" srcId="{16FE59DF-EDBE-B149-839B-023AAC4A1FAC}" destId="{5EC7B4BC-D6E0-494E-8F9F-6D6D134D7C5F}" srcOrd="0" destOrd="0" presId="urn:microsoft.com/office/officeart/2005/8/layout/orgChart1"/>
    <dgm:cxn modelId="{54A357D3-A7C0-B847-84DD-C4C6DF2C71B7}" type="presParOf" srcId="{16FE59DF-EDBE-B149-839B-023AAC4A1FAC}" destId="{679FFD3F-780D-C84A-BBD4-6EC4155AE11F}" srcOrd="1" destOrd="0" presId="urn:microsoft.com/office/officeart/2005/8/layout/orgChart1"/>
    <dgm:cxn modelId="{4119323C-4A11-E440-9458-8557ECF43E89}" type="presParOf" srcId="{87F6E021-A735-7544-99ED-FACE4CD73B09}" destId="{00DE8427-67AC-DB44-B1D8-8FCAE0F9EED0}" srcOrd="1" destOrd="0" presId="urn:microsoft.com/office/officeart/2005/8/layout/orgChart1"/>
    <dgm:cxn modelId="{7A8F3CA6-4FE4-CB46-84B8-95A33C522DC8}" type="presParOf" srcId="{87F6E021-A735-7544-99ED-FACE4CD73B09}" destId="{92D50532-929A-CF4D-8AFE-E6A3D3DDECC4}" srcOrd="2" destOrd="0" presId="urn:microsoft.com/office/officeart/2005/8/layout/orgChart1"/>
    <dgm:cxn modelId="{04E52ED9-08C9-1D47-BFA9-F9F190D082A9}" type="presParOf" srcId="{4ACB735D-F9E2-3043-A764-359FA8C89D31}" destId="{B6DBBC47-0F37-9B4C-9838-FF7C950C6175}" srcOrd="2" destOrd="0" presId="urn:microsoft.com/office/officeart/2005/8/layout/orgChart1"/>
    <dgm:cxn modelId="{64AAD5B4-F206-AE48-A6ED-643132E152ED}" type="presParOf" srcId="{4ACB735D-F9E2-3043-A764-359FA8C89D31}" destId="{E2484D30-5040-DF4B-8CCB-73729881AE9C}" srcOrd="3" destOrd="0" presId="urn:microsoft.com/office/officeart/2005/8/layout/orgChart1"/>
    <dgm:cxn modelId="{31BE198C-7CFC-D847-8700-4C1F01F0EDFA}" type="presParOf" srcId="{E2484D30-5040-DF4B-8CCB-73729881AE9C}" destId="{2358A1D1-3B55-6B44-8B60-8690BCCB9BAE}" srcOrd="0" destOrd="0" presId="urn:microsoft.com/office/officeart/2005/8/layout/orgChart1"/>
    <dgm:cxn modelId="{710A5E35-88F2-774B-BE1A-80954FDA2D88}" type="presParOf" srcId="{2358A1D1-3B55-6B44-8B60-8690BCCB9BAE}" destId="{94FB6558-1362-3744-8078-68B40D37F8FD}" srcOrd="0" destOrd="0" presId="urn:microsoft.com/office/officeart/2005/8/layout/orgChart1"/>
    <dgm:cxn modelId="{DAF92212-CC63-C542-842B-5EC421CC6286}" type="presParOf" srcId="{2358A1D1-3B55-6B44-8B60-8690BCCB9BAE}" destId="{A841F3E7-9EE9-614C-BD08-07D1FD363FB8}" srcOrd="1" destOrd="0" presId="urn:microsoft.com/office/officeart/2005/8/layout/orgChart1"/>
    <dgm:cxn modelId="{642F3780-4CBD-6841-A16E-CC43CFB084CD}" type="presParOf" srcId="{E2484D30-5040-DF4B-8CCB-73729881AE9C}" destId="{82C50219-6037-CD42-BCB9-52965AD87447}" srcOrd="1" destOrd="0" presId="urn:microsoft.com/office/officeart/2005/8/layout/orgChart1"/>
    <dgm:cxn modelId="{B4EDD71F-1250-0143-BBA6-A407630DB7AC}" type="presParOf" srcId="{E2484D30-5040-DF4B-8CCB-73729881AE9C}" destId="{131429CD-5077-B943-9BF9-5A0037E258A0}" srcOrd="2" destOrd="0" presId="urn:microsoft.com/office/officeart/2005/8/layout/orgChart1"/>
    <dgm:cxn modelId="{408D4A96-8B18-E44F-9337-10777146F8D7}" type="presParOf" srcId="{4ACB735D-F9E2-3043-A764-359FA8C89D31}" destId="{B6AA00DA-87F1-C947-B054-57A994FA5909}" srcOrd="4" destOrd="0" presId="urn:microsoft.com/office/officeart/2005/8/layout/orgChart1"/>
    <dgm:cxn modelId="{17A20ABA-5C59-8E46-B874-14E220B3F75E}" type="presParOf" srcId="{4ACB735D-F9E2-3043-A764-359FA8C89D31}" destId="{4DA6B3DD-0C40-714D-9F12-216CFC9E9019}" srcOrd="5" destOrd="0" presId="urn:microsoft.com/office/officeart/2005/8/layout/orgChart1"/>
    <dgm:cxn modelId="{C5552021-488A-DF41-AA43-695BED4ECA9B}" type="presParOf" srcId="{4DA6B3DD-0C40-714D-9F12-216CFC9E9019}" destId="{525A433D-5127-0046-9D6F-B73C9DABD675}" srcOrd="0" destOrd="0" presId="urn:microsoft.com/office/officeart/2005/8/layout/orgChart1"/>
    <dgm:cxn modelId="{E761BB27-3997-CD49-AEB4-414DF66C73C9}" type="presParOf" srcId="{525A433D-5127-0046-9D6F-B73C9DABD675}" destId="{2068E678-8A86-334C-8AE9-8164A3B1AAE6}" srcOrd="0" destOrd="0" presId="urn:microsoft.com/office/officeart/2005/8/layout/orgChart1"/>
    <dgm:cxn modelId="{8CDCD6D9-4352-5541-91E7-4A70AD9F218F}" type="presParOf" srcId="{525A433D-5127-0046-9D6F-B73C9DABD675}" destId="{709BCE17-7185-E747-B9D3-9C5A9539A20A}" srcOrd="1" destOrd="0" presId="urn:microsoft.com/office/officeart/2005/8/layout/orgChart1"/>
    <dgm:cxn modelId="{D8385097-A8EF-884C-9EEF-C187E8F7EE19}" type="presParOf" srcId="{4DA6B3DD-0C40-714D-9F12-216CFC9E9019}" destId="{61DE2079-BA58-8549-A620-9512FBAA1E0E}" srcOrd="1" destOrd="0" presId="urn:microsoft.com/office/officeart/2005/8/layout/orgChart1"/>
    <dgm:cxn modelId="{9381AE47-A983-6C47-AEEE-E9275F78DE0E}" type="presParOf" srcId="{4DA6B3DD-0C40-714D-9F12-216CFC9E9019}" destId="{BBAF4D8B-B75F-124C-8038-021841868500}" srcOrd="2" destOrd="0" presId="urn:microsoft.com/office/officeart/2005/8/layout/orgChart1"/>
    <dgm:cxn modelId="{A04B08C2-6FD9-CE45-A87E-FDEA87352233}" type="presParOf" srcId="{689032B7-6088-8F4E-ADD0-1BC5FB9A65AB}" destId="{970FD025-C555-8048-9043-40D6313BB066}" srcOrd="2" destOrd="0" presId="urn:microsoft.com/office/officeart/2005/8/layout/orgChart1"/>
    <dgm:cxn modelId="{C6854B20-98FC-C94E-A7C3-A380B97FAC6B}" type="presParOf" srcId="{4CE704B4-5C3A-AF48-81F1-279C8EF5F723}" destId="{51CC4483-827A-D94B-A4A1-D63AAE544D07}" srcOrd="2" destOrd="0" presId="urn:microsoft.com/office/officeart/2005/8/layout/orgChart1"/>
    <dgm:cxn modelId="{4B4E71E5-3C8D-7842-967F-EE62F0F28485}" type="presParOf" srcId="{B878A005-2C2F-0F46-9C8F-060DAD329D78}" destId="{2986AF58-FB1F-EB4B-B656-EF2351FD44AB}" srcOrd="2" destOrd="0" presId="urn:microsoft.com/office/officeart/2005/8/layout/orgChart1"/>
    <dgm:cxn modelId="{DA665C5A-28F1-884D-B5EC-B3B21D257430}" type="presParOf" srcId="{B878A005-2C2F-0F46-9C8F-060DAD329D78}" destId="{3DB882CD-6598-9040-B85C-1A83D378084F}" srcOrd="3" destOrd="0" presId="urn:microsoft.com/office/officeart/2005/8/layout/orgChart1"/>
    <dgm:cxn modelId="{659FA376-EBAA-8C41-A934-57D485B1C325}" type="presParOf" srcId="{3DB882CD-6598-9040-B85C-1A83D378084F}" destId="{0830F8F2-4809-BE40-9E59-0F52C72D51ED}" srcOrd="0" destOrd="0" presId="urn:microsoft.com/office/officeart/2005/8/layout/orgChart1"/>
    <dgm:cxn modelId="{C8A1E4C4-D190-664B-BBBD-0B3578E6A75F}" type="presParOf" srcId="{0830F8F2-4809-BE40-9E59-0F52C72D51ED}" destId="{569AF1F6-360E-7940-B2C7-3C8E37CB1AF0}" srcOrd="0" destOrd="0" presId="urn:microsoft.com/office/officeart/2005/8/layout/orgChart1"/>
    <dgm:cxn modelId="{AB585A6C-BBFB-4145-84F0-79292C5DACED}" type="presParOf" srcId="{0830F8F2-4809-BE40-9E59-0F52C72D51ED}" destId="{94E36E05-227E-184F-95CE-F1F0E4034460}" srcOrd="1" destOrd="0" presId="urn:microsoft.com/office/officeart/2005/8/layout/orgChart1"/>
    <dgm:cxn modelId="{C71F200B-0E0C-814D-81A9-87234E26D2E4}" type="presParOf" srcId="{3DB882CD-6598-9040-B85C-1A83D378084F}" destId="{171A6BCF-F99C-404B-949C-C2197C53C14F}" srcOrd="1" destOrd="0" presId="urn:microsoft.com/office/officeart/2005/8/layout/orgChart1"/>
    <dgm:cxn modelId="{D5B1CC53-17F2-9146-974A-F8B2F0B7752E}" type="presParOf" srcId="{171A6BCF-F99C-404B-949C-C2197C53C14F}" destId="{79258160-981A-604D-BCBD-AD267251A8FD}" srcOrd="0" destOrd="0" presId="urn:microsoft.com/office/officeart/2005/8/layout/orgChart1"/>
    <dgm:cxn modelId="{1DE21EF9-C4ED-0246-8B4D-FEA86DBCABF5}" type="presParOf" srcId="{171A6BCF-F99C-404B-949C-C2197C53C14F}" destId="{230C7593-294C-6F4C-AD54-23C670C58A7F}" srcOrd="1" destOrd="0" presId="urn:microsoft.com/office/officeart/2005/8/layout/orgChart1"/>
    <dgm:cxn modelId="{7AFE3F12-6A4E-7748-8935-78A580EC8C56}" type="presParOf" srcId="{230C7593-294C-6F4C-AD54-23C670C58A7F}" destId="{27857492-8787-054D-9826-8F506FCC7252}" srcOrd="0" destOrd="0" presId="urn:microsoft.com/office/officeart/2005/8/layout/orgChart1"/>
    <dgm:cxn modelId="{A28A6825-75A1-AC4B-858E-EB685E2CC700}" type="presParOf" srcId="{27857492-8787-054D-9826-8F506FCC7252}" destId="{1C0E9EDA-D821-7641-815D-C21664E5036A}" srcOrd="0" destOrd="0" presId="urn:microsoft.com/office/officeart/2005/8/layout/orgChart1"/>
    <dgm:cxn modelId="{06F7D7B0-6839-4A4B-8582-116F67756ECD}" type="presParOf" srcId="{27857492-8787-054D-9826-8F506FCC7252}" destId="{498B904E-521A-3F4F-AD4E-5392E2A191DD}" srcOrd="1" destOrd="0" presId="urn:microsoft.com/office/officeart/2005/8/layout/orgChart1"/>
    <dgm:cxn modelId="{42435A6F-B28E-2F40-B914-58ECAB94F7FF}" type="presParOf" srcId="{230C7593-294C-6F4C-AD54-23C670C58A7F}" destId="{F78684D6-1172-9C49-92FC-E0B4D919DF1E}" srcOrd="1" destOrd="0" presId="urn:microsoft.com/office/officeart/2005/8/layout/orgChart1"/>
    <dgm:cxn modelId="{1FF249C9-0019-6E4F-A669-87DB28B9DD3B}" type="presParOf" srcId="{F78684D6-1172-9C49-92FC-E0B4D919DF1E}" destId="{FA7FDCB6-2F1C-4240-9B6F-CBEC65594017}" srcOrd="0" destOrd="0" presId="urn:microsoft.com/office/officeart/2005/8/layout/orgChart1"/>
    <dgm:cxn modelId="{D05E8CF6-A510-E64F-AA36-B2818AA989BF}" type="presParOf" srcId="{F78684D6-1172-9C49-92FC-E0B4D919DF1E}" destId="{BDE2031B-58E8-F84E-8E19-AAF491773280}" srcOrd="1" destOrd="0" presId="urn:microsoft.com/office/officeart/2005/8/layout/orgChart1"/>
    <dgm:cxn modelId="{593B5A31-0BF3-0C48-8C32-A21AD9B41577}" type="presParOf" srcId="{BDE2031B-58E8-F84E-8E19-AAF491773280}" destId="{F5B72F2E-B5F0-8240-AF76-DA32AC7E82B8}" srcOrd="0" destOrd="0" presId="urn:microsoft.com/office/officeart/2005/8/layout/orgChart1"/>
    <dgm:cxn modelId="{9F59D7B2-AFCD-9F45-B266-D34868324164}" type="presParOf" srcId="{F5B72F2E-B5F0-8240-AF76-DA32AC7E82B8}" destId="{ADDE005C-690B-AC47-8EB3-13D5F7A2A727}" srcOrd="0" destOrd="0" presId="urn:microsoft.com/office/officeart/2005/8/layout/orgChart1"/>
    <dgm:cxn modelId="{721D3AD0-8191-9E4C-9974-73929A60D10F}" type="presParOf" srcId="{F5B72F2E-B5F0-8240-AF76-DA32AC7E82B8}" destId="{2557A966-86CC-CE45-98F3-4BDF656AE51C}" srcOrd="1" destOrd="0" presId="urn:microsoft.com/office/officeart/2005/8/layout/orgChart1"/>
    <dgm:cxn modelId="{DC36D734-617B-FE4C-B543-8F886DBC470E}" type="presParOf" srcId="{BDE2031B-58E8-F84E-8E19-AAF491773280}" destId="{BA9A8C62-A37D-CC48-AB94-F174F9207B9C}" srcOrd="1" destOrd="0" presId="urn:microsoft.com/office/officeart/2005/8/layout/orgChart1"/>
    <dgm:cxn modelId="{6EC432DA-DBAD-B044-93B9-BCF877306850}" type="presParOf" srcId="{BDE2031B-58E8-F84E-8E19-AAF491773280}" destId="{BA3E85C4-F053-0548-BD7F-4883B25CB718}" srcOrd="2" destOrd="0" presId="urn:microsoft.com/office/officeart/2005/8/layout/orgChart1"/>
    <dgm:cxn modelId="{EDC03FBE-F045-914C-AF3C-98444DD44012}" type="presParOf" srcId="{F78684D6-1172-9C49-92FC-E0B4D919DF1E}" destId="{6D83D77D-DE0C-3143-89D2-319421E808F1}" srcOrd="2" destOrd="0" presId="urn:microsoft.com/office/officeart/2005/8/layout/orgChart1"/>
    <dgm:cxn modelId="{42F9112B-C7F1-634B-A799-2BB91E18251C}" type="presParOf" srcId="{F78684D6-1172-9C49-92FC-E0B4D919DF1E}" destId="{E2417640-F68E-7E4E-A787-9862CA56C321}" srcOrd="3" destOrd="0" presId="urn:microsoft.com/office/officeart/2005/8/layout/orgChart1"/>
    <dgm:cxn modelId="{614E9CA3-CF3D-BF43-A4E9-DA39184C60E6}" type="presParOf" srcId="{E2417640-F68E-7E4E-A787-9862CA56C321}" destId="{7C15166C-46E1-3F45-B06B-A8B64D56CA54}" srcOrd="0" destOrd="0" presId="urn:microsoft.com/office/officeart/2005/8/layout/orgChart1"/>
    <dgm:cxn modelId="{AAD8FBDF-D6FF-E342-9AC1-1069B5E3A18B}" type="presParOf" srcId="{7C15166C-46E1-3F45-B06B-A8B64D56CA54}" destId="{8DDBE8BA-4F62-CC42-ABF0-BA4CFC443D8A}" srcOrd="0" destOrd="0" presId="urn:microsoft.com/office/officeart/2005/8/layout/orgChart1"/>
    <dgm:cxn modelId="{FDC35627-DF1E-834A-B457-D5FDB5E7D4EC}" type="presParOf" srcId="{7C15166C-46E1-3F45-B06B-A8B64D56CA54}" destId="{42019C2D-F4BF-A44C-AA8E-CB56AC32C6C5}" srcOrd="1" destOrd="0" presId="urn:microsoft.com/office/officeart/2005/8/layout/orgChart1"/>
    <dgm:cxn modelId="{0A5D6C1A-EAEE-454B-BB6D-2DE7582C4D67}" type="presParOf" srcId="{E2417640-F68E-7E4E-A787-9862CA56C321}" destId="{30929C74-14F6-BD4F-8C88-C155DD3780D3}" srcOrd="1" destOrd="0" presId="urn:microsoft.com/office/officeart/2005/8/layout/orgChart1"/>
    <dgm:cxn modelId="{6C0AD04A-54D3-A54A-808C-5DD6B54045DD}" type="presParOf" srcId="{E2417640-F68E-7E4E-A787-9862CA56C321}" destId="{36F96DE8-C62B-8947-8005-FFB244B56814}" srcOrd="2" destOrd="0" presId="urn:microsoft.com/office/officeart/2005/8/layout/orgChart1"/>
    <dgm:cxn modelId="{D18B8E5D-7BBB-0B47-8AC0-1B73C68B978A}" type="presParOf" srcId="{F78684D6-1172-9C49-92FC-E0B4D919DF1E}" destId="{00DBF3F6-8378-7040-B677-97CF887D0EEB}" srcOrd="4" destOrd="0" presId="urn:microsoft.com/office/officeart/2005/8/layout/orgChart1"/>
    <dgm:cxn modelId="{C88BAA59-B558-384B-821F-C433EB5887D0}" type="presParOf" srcId="{F78684D6-1172-9C49-92FC-E0B4D919DF1E}" destId="{FB78CC9D-F488-0447-A3DC-87DED8126292}" srcOrd="5" destOrd="0" presId="urn:microsoft.com/office/officeart/2005/8/layout/orgChart1"/>
    <dgm:cxn modelId="{060D4439-22FF-1B42-9083-429C2201AE10}" type="presParOf" srcId="{FB78CC9D-F488-0447-A3DC-87DED8126292}" destId="{C7D9E77D-9834-0443-887C-059A2E9C38F3}" srcOrd="0" destOrd="0" presId="urn:microsoft.com/office/officeart/2005/8/layout/orgChart1"/>
    <dgm:cxn modelId="{C80C6399-7623-5646-A84A-653059775094}" type="presParOf" srcId="{C7D9E77D-9834-0443-887C-059A2E9C38F3}" destId="{B30A765A-0A40-EF49-AC7D-950F94CFF2A3}" srcOrd="0" destOrd="0" presId="urn:microsoft.com/office/officeart/2005/8/layout/orgChart1"/>
    <dgm:cxn modelId="{B57EADD6-1FAB-9240-B24D-5BF24469AB90}" type="presParOf" srcId="{C7D9E77D-9834-0443-887C-059A2E9C38F3}" destId="{8D057973-13C0-4F48-ADCF-1FE2FE2B0330}" srcOrd="1" destOrd="0" presId="urn:microsoft.com/office/officeart/2005/8/layout/orgChart1"/>
    <dgm:cxn modelId="{530701A0-4424-994C-A5B0-23BFCA677BC7}" type="presParOf" srcId="{FB78CC9D-F488-0447-A3DC-87DED8126292}" destId="{996BA58F-5460-DB4E-B19A-EBB210983C85}" srcOrd="1" destOrd="0" presId="urn:microsoft.com/office/officeart/2005/8/layout/orgChart1"/>
    <dgm:cxn modelId="{54DB1070-79CD-EF48-BC4B-B685BBD1F555}" type="presParOf" srcId="{FB78CC9D-F488-0447-A3DC-87DED8126292}" destId="{48358F93-53CA-F941-9241-B9139705E1D5}" srcOrd="2" destOrd="0" presId="urn:microsoft.com/office/officeart/2005/8/layout/orgChart1"/>
    <dgm:cxn modelId="{5D948295-435B-364A-9A0F-B7103884A9A2}" type="presParOf" srcId="{F78684D6-1172-9C49-92FC-E0B4D919DF1E}" destId="{CA3D7791-5764-AF42-8E05-5357F6ED5B9A}" srcOrd="6" destOrd="0" presId="urn:microsoft.com/office/officeart/2005/8/layout/orgChart1"/>
    <dgm:cxn modelId="{423B5BC2-9221-BA46-8AAE-A8834CF59FDF}" type="presParOf" srcId="{F78684D6-1172-9C49-92FC-E0B4D919DF1E}" destId="{77FC96FD-A39A-A948-BBED-D5C88FB6062F}" srcOrd="7" destOrd="0" presId="urn:microsoft.com/office/officeart/2005/8/layout/orgChart1"/>
    <dgm:cxn modelId="{6A11E20D-82BC-A047-9114-D04B97A8B925}" type="presParOf" srcId="{77FC96FD-A39A-A948-BBED-D5C88FB6062F}" destId="{2FB389FD-4014-434B-B9C1-609E303E74C9}" srcOrd="0" destOrd="0" presId="urn:microsoft.com/office/officeart/2005/8/layout/orgChart1"/>
    <dgm:cxn modelId="{01405313-B8C8-154D-A129-89767B3BEF83}" type="presParOf" srcId="{2FB389FD-4014-434B-B9C1-609E303E74C9}" destId="{02159DB4-5DA7-FF4B-8521-59747A7EB837}" srcOrd="0" destOrd="0" presId="urn:microsoft.com/office/officeart/2005/8/layout/orgChart1"/>
    <dgm:cxn modelId="{87146634-9905-C34A-9FC1-FC6FE95DB37D}" type="presParOf" srcId="{2FB389FD-4014-434B-B9C1-609E303E74C9}" destId="{AB589613-5F02-AF46-9E51-E1FEB3D23911}" srcOrd="1" destOrd="0" presId="urn:microsoft.com/office/officeart/2005/8/layout/orgChart1"/>
    <dgm:cxn modelId="{D876465A-CFD0-BD4A-A8D3-73269B740646}" type="presParOf" srcId="{77FC96FD-A39A-A948-BBED-D5C88FB6062F}" destId="{901C0A92-2AB0-BA4F-A572-3ED28DEC5D7C}" srcOrd="1" destOrd="0" presId="urn:microsoft.com/office/officeart/2005/8/layout/orgChart1"/>
    <dgm:cxn modelId="{C1EDD643-88B2-5849-B7EA-58A48CE618B2}" type="presParOf" srcId="{77FC96FD-A39A-A948-BBED-D5C88FB6062F}" destId="{376EE295-8EE2-694A-A386-060DC89ACE0A}" srcOrd="2" destOrd="0" presId="urn:microsoft.com/office/officeart/2005/8/layout/orgChart1"/>
    <dgm:cxn modelId="{5FC13CA3-5C3E-904E-B416-0B48451D722B}" type="presParOf" srcId="{F78684D6-1172-9C49-92FC-E0B4D919DF1E}" destId="{7C7D21B1-B8FE-9848-88D6-5FA439410C57}" srcOrd="8" destOrd="0" presId="urn:microsoft.com/office/officeart/2005/8/layout/orgChart1"/>
    <dgm:cxn modelId="{2D683AF2-EA9D-8147-95AD-64A4F02EC8DD}" type="presParOf" srcId="{F78684D6-1172-9C49-92FC-E0B4D919DF1E}" destId="{D8F274A5-784B-4D46-8F5A-800C731806EA}" srcOrd="9" destOrd="0" presId="urn:microsoft.com/office/officeart/2005/8/layout/orgChart1"/>
    <dgm:cxn modelId="{4C62043E-690A-C84B-AD06-98188859D60B}" type="presParOf" srcId="{D8F274A5-784B-4D46-8F5A-800C731806EA}" destId="{8E229A7F-0CDA-9240-A012-8841BC431419}" srcOrd="0" destOrd="0" presId="urn:microsoft.com/office/officeart/2005/8/layout/orgChart1"/>
    <dgm:cxn modelId="{7711BBD6-008D-E246-AD37-58810B0BB501}" type="presParOf" srcId="{8E229A7F-0CDA-9240-A012-8841BC431419}" destId="{F4DA113B-AE82-524E-AAC3-C664F32E99AC}" srcOrd="0" destOrd="0" presId="urn:microsoft.com/office/officeart/2005/8/layout/orgChart1"/>
    <dgm:cxn modelId="{74BBA893-5BA1-6F41-B6F0-9D4F05F7DE85}" type="presParOf" srcId="{8E229A7F-0CDA-9240-A012-8841BC431419}" destId="{465ACA0E-C639-354D-A2BF-69F007BA5FC7}" srcOrd="1" destOrd="0" presId="urn:microsoft.com/office/officeart/2005/8/layout/orgChart1"/>
    <dgm:cxn modelId="{EE9E5AF8-73B1-C04E-B6B8-260123506A21}" type="presParOf" srcId="{D8F274A5-784B-4D46-8F5A-800C731806EA}" destId="{15E1E0DA-CBFB-6C49-899C-C5689D66FCE3}" srcOrd="1" destOrd="0" presId="urn:microsoft.com/office/officeart/2005/8/layout/orgChart1"/>
    <dgm:cxn modelId="{50B8D2AD-34E3-FB48-8CE5-63A8DE2A057C}" type="presParOf" srcId="{D8F274A5-784B-4D46-8F5A-800C731806EA}" destId="{D5102F8C-CA2A-4444-8A7F-27D324CF6AA7}" srcOrd="2" destOrd="0" presId="urn:microsoft.com/office/officeart/2005/8/layout/orgChart1"/>
    <dgm:cxn modelId="{F0E3EAD9-1981-324E-BB19-395F6451C011}" type="presParOf" srcId="{F78684D6-1172-9C49-92FC-E0B4D919DF1E}" destId="{62D08049-B390-B54D-B05D-1270BB511FD7}" srcOrd="10" destOrd="0" presId="urn:microsoft.com/office/officeart/2005/8/layout/orgChart1"/>
    <dgm:cxn modelId="{A7EB36FC-1D5F-024B-BA21-981B97FFCC6F}" type="presParOf" srcId="{F78684D6-1172-9C49-92FC-E0B4D919DF1E}" destId="{23060E8F-6A44-E94D-88DE-9AC1AC5C273B}" srcOrd="11" destOrd="0" presId="urn:microsoft.com/office/officeart/2005/8/layout/orgChart1"/>
    <dgm:cxn modelId="{E415C47D-864F-8C47-ABD6-9CA5A58E2B96}" type="presParOf" srcId="{23060E8F-6A44-E94D-88DE-9AC1AC5C273B}" destId="{E3367819-B348-6D49-8518-0F572D342C22}" srcOrd="0" destOrd="0" presId="urn:microsoft.com/office/officeart/2005/8/layout/orgChart1"/>
    <dgm:cxn modelId="{D846A7D1-5327-3549-93A3-9A87A030BAB9}" type="presParOf" srcId="{E3367819-B348-6D49-8518-0F572D342C22}" destId="{8F7791AF-B562-AF44-A5D3-9E0835F3B0A5}" srcOrd="0" destOrd="0" presId="urn:microsoft.com/office/officeart/2005/8/layout/orgChart1"/>
    <dgm:cxn modelId="{6C0C2E89-A2A7-B940-B56F-B3C58CF4BC3A}" type="presParOf" srcId="{E3367819-B348-6D49-8518-0F572D342C22}" destId="{2ABAA33A-041A-0E49-9085-497CAC2C6BBD}" srcOrd="1" destOrd="0" presId="urn:microsoft.com/office/officeart/2005/8/layout/orgChart1"/>
    <dgm:cxn modelId="{E79EA735-618D-3F4F-8089-6577B7D33604}" type="presParOf" srcId="{23060E8F-6A44-E94D-88DE-9AC1AC5C273B}" destId="{B2024E6C-783F-6147-81D9-3A8544E374B8}" srcOrd="1" destOrd="0" presId="urn:microsoft.com/office/officeart/2005/8/layout/orgChart1"/>
    <dgm:cxn modelId="{806D170B-4BE1-E84F-A501-2D2F919C80D4}" type="presParOf" srcId="{23060E8F-6A44-E94D-88DE-9AC1AC5C273B}" destId="{5B00315B-1D53-B943-871A-E4FF40AB757A}" srcOrd="2" destOrd="0" presId="urn:microsoft.com/office/officeart/2005/8/layout/orgChart1"/>
    <dgm:cxn modelId="{D602BD1D-D457-3948-A654-1559F2087097}" type="presParOf" srcId="{F78684D6-1172-9C49-92FC-E0B4D919DF1E}" destId="{2F446BD0-06BD-A74E-9FAF-704EC511A951}" srcOrd="12" destOrd="0" presId="urn:microsoft.com/office/officeart/2005/8/layout/orgChart1"/>
    <dgm:cxn modelId="{1B249000-3F44-244A-8453-4E92621ED498}" type="presParOf" srcId="{F78684D6-1172-9C49-92FC-E0B4D919DF1E}" destId="{B9F30589-94AA-3B42-981D-B0226CB60050}" srcOrd="13" destOrd="0" presId="urn:microsoft.com/office/officeart/2005/8/layout/orgChart1"/>
    <dgm:cxn modelId="{D6BBF997-EE46-0945-B6E9-6035FAA0D95C}" type="presParOf" srcId="{B9F30589-94AA-3B42-981D-B0226CB60050}" destId="{9376ED34-F6E4-6B4D-A844-D4CF426F3DC5}" srcOrd="0" destOrd="0" presId="urn:microsoft.com/office/officeart/2005/8/layout/orgChart1"/>
    <dgm:cxn modelId="{37D5FECE-8B00-784E-8E75-32CB6959E53C}" type="presParOf" srcId="{9376ED34-F6E4-6B4D-A844-D4CF426F3DC5}" destId="{98DC9C42-DB1D-AE44-93B4-4B24A47B3DF0}" srcOrd="0" destOrd="0" presId="urn:microsoft.com/office/officeart/2005/8/layout/orgChart1"/>
    <dgm:cxn modelId="{00E358DF-EB91-284F-8929-2C8EB0446D7D}" type="presParOf" srcId="{9376ED34-F6E4-6B4D-A844-D4CF426F3DC5}" destId="{62BC3E71-68A7-D242-A307-2505F071704E}" srcOrd="1" destOrd="0" presId="urn:microsoft.com/office/officeart/2005/8/layout/orgChart1"/>
    <dgm:cxn modelId="{D48352B7-1C9E-9340-B1DD-487217B3DE77}" type="presParOf" srcId="{B9F30589-94AA-3B42-981D-B0226CB60050}" destId="{9419CD2A-3E2A-EE4E-B4D3-BD46CB60E156}" srcOrd="1" destOrd="0" presId="urn:microsoft.com/office/officeart/2005/8/layout/orgChart1"/>
    <dgm:cxn modelId="{36923BA9-2872-4648-97BB-781ECCB839D8}" type="presParOf" srcId="{B9F30589-94AA-3B42-981D-B0226CB60050}" destId="{E4758D81-6708-5649-85D9-AF71E31310CF}" srcOrd="2" destOrd="0" presId="urn:microsoft.com/office/officeart/2005/8/layout/orgChart1"/>
    <dgm:cxn modelId="{2EC9673F-12EF-7D4C-981D-477D1572A45C}" type="presParOf" srcId="{230C7593-294C-6F4C-AD54-23C670C58A7F}" destId="{249B1D7B-0263-3943-A168-97417FE05CF4}" srcOrd="2" destOrd="0" presId="urn:microsoft.com/office/officeart/2005/8/layout/orgChart1"/>
    <dgm:cxn modelId="{7BAC2E0B-C761-F249-8666-A7A42FEE44C1}" type="presParOf" srcId="{171A6BCF-F99C-404B-949C-C2197C53C14F}" destId="{A5AD726F-19B8-D449-B4DD-FD540E87877E}" srcOrd="2" destOrd="0" presId="urn:microsoft.com/office/officeart/2005/8/layout/orgChart1"/>
    <dgm:cxn modelId="{CE8D0085-0739-E340-ADD1-F823DBFEFA4F}" type="presParOf" srcId="{171A6BCF-F99C-404B-949C-C2197C53C14F}" destId="{8473126F-0B5F-AC44-9925-A91873DE87B0}" srcOrd="3" destOrd="0" presId="urn:microsoft.com/office/officeart/2005/8/layout/orgChart1"/>
    <dgm:cxn modelId="{D330B219-4686-434D-A563-107A91FDE51C}" type="presParOf" srcId="{8473126F-0B5F-AC44-9925-A91873DE87B0}" destId="{20B0451C-C575-D245-B45C-014CF2602478}" srcOrd="0" destOrd="0" presId="urn:microsoft.com/office/officeart/2005/8/layout/orgChart1"/>
    <dgm:cxn modelId="{7F113DE0-884B-FA40-8D7C-96B269983F3E}" type="presParOf" srcId="{20B0451C-C575-D245-B45C-014CF2602478}" destId="{DF5BE6F6-97C6-FB46-AFC3-137F8AD55311}" srcOrd="0" destOrd="0" presId="urn:microsoft.com/office/officeart/2005/8/layout/orgChart1"/>
    <dgm:cxn modelId="{05EC6E59-1739-B14E-A90C-B1E6168C064B}" type="presParOf" srcId="{20B0451C-C575-D245-B45C-014CF2602478}" destId="{A40A138D-C14C-B24D-B582-BA87C6463F52}" srcOrd="1" destOrd="0" presId="urn:microsoft.com/office/officeart/2005/8/layout/orgChart1"/>
    <dgm:cxn modelId="{29B32D2B-393C-CF41-A581-D28B7EB444F9}" type="presParOf" srcId="{8473126F-0B5F-AC44-9925-A91873DE87B0}" destId="{1B2A2FE5-0580-7B42-B363-E96410C20D4A}" srcOrd="1" destOrd="0" presId="urn:microsoft.com/office/officeart/2005/8/layout/orgChart1"/>
    <dgm:cxn modelId="{B4A31D5A-ED41-2F41-A43C-E211504A5CB1}" type="presParOf" srcId="{1B2A2FE5-0580-7B42-B363-E96410C20D4A}" destId="{944E6723-A2A8-8145-A6FE-5572B3F0D9A7}" srcOrd="0" destOrd="0" presId="urn:microsoft.com/office/officeart/2005/8/layout/orgChart1"/>
    <dgm:cxn modelId="{6B0DF3A2-D2F3-8243-A7A8-D9823A12B58A}" type="presParOf" srcId="{1B2A2FE5-0580-7B42-B363-E96410C20D4A}" destId="{77FEE0FD-63EE-804B-9627-2308A5BE498F}" srcOrd="1" destOrd="0" presId="urn:microsoft.com/office/officeart/2005/8/layout/orgChart1"/>
    <dgm:cxn modelId="{3D59D59C-9B8D-9D42-BEAA-053031C0D88E}" type="presParOf" srcId="{77FEE0FD-63EE-804B-9627-2308A5BE498F}" destId="{707F9497-FD99-7749-8ED5-392D83618109}" srcOrd="0" destOrd="0" presId="urn:microsoft.com/office/officeart/2005/8/layout/orgChart1"/>
    <dgm:cxn modelId="{C3BD395F-8CA2-7F46-99F3-67E93C120816}" type="presParOf" srcId="{707F9497-FD99-7749-8ED5-392D83618109}" destId="{9635E244-9DA3-A642-914C-F17CA1E2CF86}" srcOrd="0" destOrd="0" presId="urn:microsoft.com/office/officeart/2005/8/layout/orgChart1"/>
    <dgm:cxn modelId="{0455A271-4776-DB4C-BB12-2EC35A90D98D}" type="presParOf" srcId="{707F9497-FD99-7749-8ED5-392D83618109}" destId="{9B1A91B7-A521-1C4D-90D9-F0B88D4ED099}" srcOrd="1" destOrd="0" presId="urn:microsoft.com/office/officeart/2005/8/layout/orgChart1"/>
    <dgm:cxn modelId="{803B87E2-370D-484B-B78C-0FB50406F4AD}" type="presParOf" srcId="{77FEE0FD-63EE-804B-9627-2308A5BE498F}" destId="{B6A176AB-B610-844F-AAB5-151E45A61A57}" srcOrd="1" destOrd="0" presId="urn:microsoft.com/office/officeart/2005/8/layout/orgChart1"/>
    <dgm:cxn modelId="{46424704-9940-0A43-8DB1-1B46D9F36CDB}" type="presParOf" srcId="{77FEE0FD-63EE-804B-9627-2308A5BE498F}" destId="{01DA23B3-2C2A-744C-BA97-8CFDEFC0AF9C}" srcOrd="2" destOrd="0" presId="urn:microsoft.com/office/officeart/2005/8/layout/orgChart1"/>
    <dgm:cxn modelId="{CDA5BC67-DDF8-D243-87B4-825B77ACEF27}" type="presParOf" srcId="{1B2A2FE5-0580-7B42-B363-E96410C20D4A}" destId="{4BC2581B-AA2C-8043-84C6-7E99EA2B3545}" srcOrd="2" destOrd="0" presId="urn:microsoft.com/office/officeart/2005/8/layout/orgChart1"/>
    <dgm:cxn modelId="{59627F98-DBF3-074F-A18D-E8282358D3E5}" type="presParOf" srcId="{1B2A2FE5-0580-7B42-B363-E96410C20D4A}" destId="{4A403E90-5F9C-804D-BB29-BB48A5357320}" srcOrd="3" destOrd="0" presId="urn:microsoft.com/office/officeart/2005/8/layout/orgChart1"/>
    <dgm:cxn modelId="{4386F67F-2292-9148-A7C4-7B2A6655337D}" type="presParOf" srcId="{4A403E90-5F9C-804D-BB29-BB48A5357320}" destId="{674CF76B-FEA1-5040-8303-B7F3CB645D7C}" srcOrd="0" destOrd="0" presId="urn:microsoft.com/office/officeart/2005/8/layout/orgChart1"/>
    <dgm:cxn modelId="{72AF1234-05B2-2B4C-AB6D-CB85D714EF14}" type="presParOf" srcId="{674CF76B-FEA1-5040-8303-B7F3CB645D7C}" destId="{69CDC33E-93AD-CB42-8882-9651C1A1C8A4}" srcOrd="0" destOrd="0" presId="urn:microsoft.com/office/officeart/2005/8/layout/orgChart1"/>
    <dgm:cxn modelId="{D5F715FA-825C-1A40-BD2B-DAEB113610E0}" type="presParOf" srcId="{674CF76B-FEA1-5040-8303-B7F3CB645D7C}" destId="{3A5A4077-9152-C44F-BFDF-65B13FCB3DCC}" srcOrd="1" destOrd="0" presId="urn:microsoft.com/office/officeart/2005/8/layout/orgChart1"/>
    <dgm:cxn modelId="{C75EEEE5-58E5-2747-A666-C28669C64607}" type="presParOf" srcId="{4A403E90-5F9C-804D-BB29-BB48A5357320}" destId="{71289901-7385-DC4F-A2BC-C5698ADABD5A}" srcOrd="1" destOrd="0" presId="urn:microsoft.com/office/officeart/2005/8/layout/orgChart1"/>
    <dgm:cxn modelId="{129A99B5-3569-DB44-9AE8-D4CCE835ABBF}" type="presParOf" srcId="{4A403E90-5F9C-804D-BB29-BB48A5357320}" destId="{DFCEE172-0625-6140-94B3-EEC9BF17653C}" srcOrd="2" destOrd="0" presId="urn:microsoft.com/office/officeart/2005/8/layout/orgChart1"/>
    <dgm:cxn modelId="{C2CF3F64-B5E6-2949-B6CE-FF4D3E11B33D}" type="presParOf" srcId="{1B2A2FE5-0580-7B42-B363-E96410C20D4A}" destId="{E819C492-2A76-BA40-B0A2-68E7CE94D0F9}" srcOrd="4" destOrd="0" presId="urn:microsoft.com/office/officeart/2005/8/layout/orgChart1"/>
    <dgm:cxn modelId="{B626F63A-0072-AA41-AC31-099C9633D2E8}" type="presParOf" srcId="{1B2A2FE5-0580-7B42-B363-E96410C20D4A}" destId="{7EE2CD4A-C565-3348-AAEF-793AE550A7D1}" srcOrd="5" destOrd="0" presId="urn:microsoft.com/office/officeart/2005/8/layout/orgChart1"/>
    <dgm:cxn modelId="{C0D5E60A-52CE-7748-B7FA-668A9E8D6955}" type="presParOf" srcId="{7EE2CD4A-C565-3348-AAEF-793AE550A7D1}" destId="{1FA8FB72-C6D1-114D-9DCD-BC2D59A3275D}" srcOrd="0" destOrd="0" presId="urn:microsoft.com/office/officeart/2005/8/layout/orgChart1"/>
    <dgm:cxn modelId="{4CDAD4AA-ABE2-664A-B303-AD5FEDE98EFA}" type="presParOf" srcId="{1FA8FB72-C6D1-114D-9DCD-BC2D59A3275D}" destId="{4000F6AC-B944-5042-8D6B-31ABBD13F57B}" srcOrd="0" destOrd="0" presId="urn:microsoft.com/office/officeart/2005/8/layout/orgChart1"/>
    <dgm:cxn modelId="{3B61E6CC-33B3-9142-BE58-B6FA09BCF263}" type="presParOf" srcId="{1FA8FB72-C6D1-114D-9DCD-BC2D59A3275D}" destId="{17F0C005-5951-AE4A-BBDF-795F8278AF8B}" srcOrd="1" destOrd="0" presId="urn:microsoft.com/office/officeart/2005/8/layout/orgChart1"/>
    <dgm:cxn modelId="{2A69B82A-0A23-B84B-B79C-BD90515B4403}" type="presParOf" srcId="{7EE2CD4A-C565-3348-AAEF-793AE550A7D1}" destId="{28B1A6D2-6651-4E47-BF16-6BA9FD2B1183}" srcOrd="1" destOrd="0" presId="urn:microsoft.com/office/officeart/2005/8/layout/orgChart1"/>
    <dgm:cxn modelId="{E4085F5E-0913-784D-ACC3-3DE97C6B86F6}" type="presParOf" srcId="{7EE2CD4A-C565-3348-AAEF-793AE550A7D1}" destId="{20CEFA41-8C74-4D43-8839-88946F1225EF}" srcOrd="2" destOrd="0" presId="urn:microsoft.com/office/officeart/2005/8/layout/orgChart1"/>
    <dgm:cxn modelId="{47FEDAEF-EB08-D24B-B9B1-0ADE8F4E37A9}" type="presParOf" srcId="{1B2A2FE5-0580-7B42-B363-E96410C20D4A}" destId="{80F878F0-ABCF-FD41-863D-C0E2A8511DEC}" srcOrd="6" destOrd="0" presId="urn:microsoft.com/office/officeart/2005/8/layout/orgChart1"/>
    <dgm:cxn modelId="{ABB0CEA0-3983-4A43-BC3D-067724632CCA}" type="presParOf" srcId="{1B2A2FE5-0580-7B42-B363-E96410C20D4A}" destId="{23D47FCE-6E4B-B048-B2E5-0960D83FCF7D}" srcOrd="7" destOrd="0" presId="urn:microsoft.com/office/officeart/2005/8/layout/orgChart1"/>
    <dgm:cxn modelId="{86F5CDB3-F8A0-1748-A0EF-A30BC524A295}" type="presParOf" srcId="{23D47FCE-6E4B-B048-B2E5-0960D83FCF7D}" destId="{39DED7B1-D6E0-8844-9857-E2A7C3F808EC}" srcOrd="0" destOrd="0" presId="urn:microsoft.com/office/officeart/2005/8/layout/orgChart1"/>
    <dgm:cxn modelId="{0C8157D5-3FEA-DB45-A3CB-E432272ED0E6}" type="presParOf" srcId="{39DED7B1-D6E0-8844-9857-E2A7C3F808EC}" destId="{93AEE1A1-0DDE-F447-A467-EF57727CC249}" srcOrd="0" destOrd="0" presId="urn:microsoft.com/office/officeart/2005/8/layout/orgChart1"/>
    <dgm:cxn modelId="{C373713A-2A84-524B-B260-E86DCBCF1420}" type="presParOf" srcId="{39DED7B1-D6E0-8844-9857-E2A7C3F808EC}" destId="{FCC4F7E0-3C7F-EC4F-8C46-F9BAD89D0C2F}" srcOrd="1" destOrd="0" presId="urn:microsoft.com/office/officeart/2005/8/layout/orgChart1"/>
    <dgm:cxn modelId="{ED1C9074-F4B0-C145-9E5B-22077F180B4C}" type="presParOf" srcId="{23D47FCE-6E4B-B048-B2E5-0960D83FCF7D}" destId="{50ADFD06-84BA-EA45-A491-002ECD541B2A}" srcOrd="1" destOrd="0" presId="urn:microsoft.com/office/officeart/2005/8/layout/orgChart1"/>
    <dgm:cxn modelId="{B1A027EF-343C-CE44-9C09-44D8B340A385}" type="presParOf" srcId="{23D47FCE-6E4B-B048-B2E5-0960D83FCF7D}" destId="{B3F3BC01-8F65-0F49-9048-40ACF2D3D308}" srcOrd="2" destOrd="0" presId="urn:microsoft.com/office/officeart/2005/8/layout/orgChart1"/>
    <dgm:cxn modelId="{EB5BFF80-7B48-0F41-9455-D5FDC5CA7D8D}" type="presParOf" srcId="{8473126F-0B5F-AC44-9925-A91873DE87B0}" destId="{209C332B-A240-0D4C-BEB0-0FCAA6F7FFDB}" srcOrd="2" destOrd="0" presId="urn:microsoft.com/office/officeart/2005/8/layout/orgChart1"/>
    <dgm:cxn modelId="{6DDCD8F3-8B08-FE40-8187-D03352178488}" type="presParOf" srcId="{3DB882CD-6598-9040-B85C-1A83D378084F}" destId="{CEFBB94F-9E4A-DC4F-8545-3409BC15EBC6}" srcOrd="2" destOrd="0" presId="urn:microsoft.com/office/officeart/2005/8/layout/orgChart1"/>
    <dgm:cxn modelId="{34E4C51D-4ED7-D34E-87E6-E87004FB5654}" type="presParOf" srcId="{B878A005-2C2F-0F46-9C8F-060DAD329D78}" destId="{DBE3CBCD-F73E-1A44-8FD8-6AD63C2A8B7D}" srcOrd="4" destOrd="0" presId="urn:microsoft.com/office/officeart/2005/8/layout/orgChart1"/>
    <dgm:cxn modelId="{D0869D98-B133-CF4B-BA5A-AE8E3A7C6398}" type="presParOf" srcId="{B878A005-2C2F-0F46-9C8F-060DAD329D78}" destId="{388D79DE-0005-204E-AA80-C9FEAA2EB98D}" srcOrd="5" destOrd="0" presId="urn:microsoft.com/office/officeart/2005/8/layout/orgChart1"/>
    <dgm:cxn modelId="{A2F7F79D-8B00-B84D-9594-6C2AEE3A1C69}" type="presParOf" srcId="{388D79DE-0005-204E-AA80-C9FEAA2EB98D}" destId="{988E049A-A67C-8E40-B0DE-703A2D0211F9}" srcOrd="0" destOrd="0" presId="urn:microsoft.com/office/officeart/2005/8/layout/orgChart1"/>
    <dgm:cxn modelId="{D993FBEA-F457-4244-AEB9-F5A58EE101B0}" type="presParOf" srcId="{988E049A-A67C-8E40-B0DE-703A2D0211F9}" destId="{59027BE4-1E27-D641-96AB-D1A0E87978FE}" srcOrd="0" destOrd="0" presId="urn:microsoft.com/office/officeart/2005/8/layout/orgChart1"/>
    <dgm:cxn modelId="{60692E54-E5F9-FD4E-8D28-FDF3BBCF6870}" type="presParOf" srcId="{988E049A-A67C-8E40-B0DE-703A2D0211F9}" destId="{EBB2E77A-26A3-8D4B-9C56-E3F2BF12F0A2}" srcOrd="1" destOrd="0" presId="urn:microsoft.com/office/officeart/2005/8/layout/orgChart1"/>
    <dgm:cxn modelId="{B75DE905-796D-7942-857F-7DE8AF849C38}" type="presParOf" srcId="{388D79DE-0005-204E-AA80-C9FEAA2EB98D}" destId="{CFBC5BFB-7337-964B-8691-81BEC21337DD}" srcOrd="1" destOrd="0" presId="urn:microsoft.com/office/officeart/2005/8/layout/orgChart1"/>
    <dgm:cxn modelId="{CE50EFAE-6C2A-4D4D-B052-1004522ADD08}" type="presParOf" srcId="{CFBC5BFB-7337-964B-8691-81BEC21337DD}" destId="{4710E44F-48F3-6447-A9B3-D0FD696FBB54}" srcOrd="0" destOrd="0" presId="urn:microsoft.com/office/officeart/2005/8/layout/orgChart1"/>
    <dgm:cxn modelId="{AE9DE04F-06BA-8E44-9A3D-C1585207695C}" type="presParOf" srcId="{CFBC5BFB-7337-964B-8691-81BEC21337DD}" destId="{FC102227-85AC-584D-ABB5-9963556ADDAE}" srcOrd="1" destOrd="0" presId="urn:microsoft.com/office/officeart/2005/8/layout/orgChart1"/>
    <dgm:cxn modelId="{7C8A53A5-92A4-294F-8DA2-A384EE24CB6E}" type="presParOf" srcId="{FC102227-85AC-584D-ABB5-9963556ADDAE}" destId="{EBB41C22-0015-194B-9CC2-823EB8FB99A9}" srcOrd="0" destOrd="0" presId="urn:microsoft.com/office/officeart/2005/8/layout/orgChart1"/>
    <dgm:cxn modelId="{0CEBB0F3-3B26-6E4A-B84D-BEC6406E0861}" type="presParOf" srcId="{EBB41C22-0015-194B-9CC2-823EB8FB99A9}" destId="{F0B3AAE9-7452-904B-A873-D4A1FFF0F927}" srcOrd="0" destOrd="0" presId="urn:microsoft.com/office/officeart/2005/8/layout/orgChart1"/>
    <dgm:cxn modelId="{F4BB7151-49CF-9946-97DF-ABEF9A823EF6}" type="presParOf" srcId="{EBB41C22-0015-194B-9CC2-823EB8FB99A9}" destId="{7934548A-02E0-5F44-8637-232FB9CD6758}" srcOrd="1" destOrd="0" presId="urn:microsoft.com/office/officeart/2005/8/layout/orgChart1"/>
    <dgm:cxn modelId="{2B8AD730-669D-5F45-AAF2-490B5C30C8A2}" type="presParOf" srcId="{FC102227-85AC-584D-ABB5-9963556ADDAE}" destId="{42DE7E83-E602-324C-9A17-C4CEDE4B0D91}" srcOrd="1" destOrd="0" presId="urn:microsoft.com/office/officeart/2005/8/layout/orgChart1"/>
    <dgm:cxn modelId="{307C90B7-9A58-B84F-BB80-CDDF74993F95}" type="presParOf" srcId="{42DE7E83-E602-324C-9A17-C4CEDE4B0D91}" destId="{D5CFE4A7-4441-0A4E-A8D6-A982BD9C9E02}" srcOrd="0" destOrd="0" presId="urn:microsoft.com/office/officeart/2005/8/layout/orgChart1"/>
    <dgm:cxn modelId="{A76B8D60-9295-4343-85B5-EDDF6FECB4AB}" type="presParOf" srcId="{42DE7E83-E602-324C-9A17-C4CEDE4B0D91}" destId="{5AD837C0-5215-9B4E-9EBA-8A1EEF835B21}" srcOrd="1" destOrd="0" presId="urn:microsoft.com/office/officeart/2005/8/layout/orgChart1"/>
    <dgm:cxn modelId="{29A0EBA0-4325-614D-BAC5-EB715D9ADB7C}" type="presParOf" srcId="{5AD837C0-5215-9B4E-9EBA-8A1EEF835B21}" destId="{567E6139-D053-B640-9515-46CFFDBCC87D}" srcOrd="0" destOrd="0" presId="urn:microsoft.com/office/officeart/2005/8/layout/orgChart1"/>
    <dgm:cxn modelId="{DCE6CA7C-D8CE-B64E-9AC0-E4924C94E0BF}" type="presParOf" srcId="{567E6139-D053-B640-9515-46CFFDBCC87D}" destId="{AE0A8AA2-39CD-6648-9E36-DC5428EBF015}" srcOrd="0" destOrd="0" presId="urn:microsoft.com/office/officeart/2005/8/layout/orgChart1"/>
    <dgm:cxn modelId="{10C1C97E-189C-214F-AB03-998064A6AC41}" type="presParOf" srcId="{567E6139-D053-B640-9515-46CFFDBCC87D}" destId="{E146FCAB-9FB7-7A4D-ABAA-5D5DE8DC28DD}" srcOrd="1" destOrd="0" presId="urn:microsoft.com/office/officeart/2005/8/layout/orgChart1"/>
    <dgm:cxn modelId="{B4124864-0E42-944C-93DF-03E9E228D829}" type="presParOf" srcId="{5AD837C0-5215-9B4E-9EBA-8A1EEF835B21}" destId="{CFF783AE-E5FB-2141-9560-8DC0D841F335}" srcOrd="1" destOrd="0" presId="urn:microsoft.com/office/officeart/2005/8/layout/orgChart1"/>
    <dgm:cxn modelId="{A03391AE-A731-E743-9F01-25FE8722E952}" type="presParOf" srcId="{5AD837C0-5215-9B4E-9EBA-8A1EEF835B21}" destId="{3EB39845-41B0-334F-ACF0-12785DF06DF0}" srcOrd="2" destOrd="0" presId="urn:microsoft.com/office/officeart/2005/8/layout/orgChart1"/>
    <dgm:cxn modelId="{3462BA3A-BD84-D947-B4EF-BA96F51714B6}" type="presParOf" srcId="{42DE7E83-E602-324C-9A17-C4CEDE4B0D91}" destId="{D522B1B9-DD26-494C-B7C1-54468213FE1B}" srcOrd="2" destOrd="0" presId="urn:microsoft.com/office/officeart/2005/8/layout/orgChart1"/>
    <dgm:cxn modelId="{E13E4D59-EAD0-154B-8032-8AD6C5E60A75}" type="presParOf" srcId="{42DE7E83-E602-324C-9A17-C4CEDE4B0D91}" destId="{C8593457-1BD5-F14E-BD1C-A46526E7C7CA}" srcOrd="3" destOrd="0" presId="urn:microsoft.com/office/officeart/2005/8/layout/orgChart1"/>
    <dgm:cxn modelId="{A14EFDEC-6E38-3247-95A9-B3889B42A28F}" type="presParOf" srcId="{C8593457-1BD5-F14E-BD1C-A46526E7C7CA}" destId="{FB6110CA-4BF3-5442-94B9-74B9EEA2BB89}" srcOrd="0" destOrd="0" presId="urn:microsoft.com/office/officeart/2005/8/layout/orgChart1"/>
    <dgm:cxn modelId="{AB01EDFC-58BC-B646-9E06-BB5C4A10D8A6}" type="presParOf" srcId="{FB6110CA-4BF3-5442-94B9-74B9EEA2BB89}" destId="{050F8FDF-71EF-DA40-BCD6-5A4E49FE84FF}" srcOrd="0" destOrd="0" presId="urn:microsoft.com/office/officeart/2005/8/layout/orgChart1"/>
    <dgm:cxn modelId="{F700B83A-30EF-C846-B913-016E96C8EDEF}" type="presParOf" srcId="{FB6110CA-4BF3-5442-94B9-74B9EEA2BB89}" destId="{392D8C67-BCDC-1F4F-BBC7-1991D7B60D84}" srcOrd="1" destOrd="0" presId="urn:microsoft.com/office/officeart/2005/8/layout/orgChart1"/>
    <dgm:cxn modelId="{D86F6175-62DF-B24C-BA84-5FA246B65E0F}" type="presParOf" srcId="{C8593457-1BD5-F14E-BD1C-A46526E7C7CA}" destId="{394893FA-C6B3-3447-A75C-0D84BE4BDA6F}" srcOrd="1" destOrd="0" presId="urn:microsoft.com/office/officeart/2005/8/layout/orgChart1"/>
    <dgm:cxn modelId="{C5B05C5C-01A3-6542-AC02-1A522CA72480}" type="presParOf" srcId="{C8593457-1BD5-F14E-BD1C-A46526E7C7CA}" destId="{5E77D107-7B41-5741-8253-44FB9C55BBFF}" srcOrd="2" destOrd="0" presId="urn:microsoft.com/office/officeart/2005/8/layout/orgChart1"/>
    <dgm:cxn modelId="{FB52D846-D64A-4F4D-A23C-EAA9EFD52DA4}" type="presParOf" srcId="{FC102227-85AC-584D-ABB5-9963556ADDAE}" destId="{43A2E5C4-2A21-434E-BCC7-EAAF5C0A1931}" srcOrd="2" destOrd="0" presId="urn:microsoft.com/office/officeart/2005/8/layout/orgChart1"/>
    <dgm:cxn modelId="{CEFFE4EC-5C75-6F4E-9AB8-060F9E30A3F5}" type="presParOf" srcId="{CFBC5BFB-7337-964B-8691-81BEC21337DD}" destId="{A418CB08-0B84-724B-867E-61058E9E9CE9}" srcOrd="2" destOrd="0" presId="urn:microsoft.com/office/officeart/2005/8/layout/orgChart1"/>
    <dgm:cxn modelId="{DDD0C0AC-0C82-EF47-8A12-EBB0DF48847C}" type="presParOf" srcId="{CFBC5BFB-7337-964B-8691-81BEC21337DD}" destId="{0DBF6F6F-75DC-BB49-9F09-0C853E431376}" srcOrd="3" destOrd="0" presId="urn:microsoft.com/office/officeart/2005/8/layout/orgChart1"/>
    <dgm:cxn modelId="{234BD38D-35FC-A841-B555-FBBABE51DBA2}" type="presParOf" srcId="{0DBF6F6F-75DC-BB49-9F09-0C853E431376}" destId="{4AA1ADEF-BDCA-0640-8567-6C8D7D542891}" srcOrd="0" destOrd="0" presId="urn:microsoft.com/office/officeart/2005/8/layout/orgChart1"/>
    <dgm:cxn modelId="{EEED910E-F862-5C48-AB98-22C975670B0B}" type="presParOf" srcId="{4AA1ADEF-BDCA-0640-8567-6C8D7D542891}" destId="{13B4C573-5DEE-AC48-91BF-1A964C68D921}" srcOrd="0" destOrd="0" presId="urn:microsoft.com/office/officeart/2005/8/layout/orgChart1"/>
    <dgm:cxn modelId="{4FFEA132-5166-B545-962E-471E5ED8AA4E}" type="presParOf" srcId="{4AA1ADEF-BDCA-0640-8567-6C8D7D542891}" destId="{DD8710FD-3B47-CB49-A1D5-84B57F21BCED}" srcOrd="1" destOrd="0" presId="urn:microsoft.com/office/officeart/2005/8/layout/orgChart1"/>
    <dgm:cxn modelId="{C3709519-9729-CB46-A5B9-DCA824DBA1D8}" type="presParOf" srcId="{0DBF6F6F-75DC-BB49-9F09-0C853E431376}" destId="{04861C07-736E-AB46-BC7A-5067C758FF50}" srcOrd="1" destOrd="0" presId="urn:microsoft.com/office/officeart/2005/8/layout/orgChart1"/>
    <dgm:cxn modelId="{71D0681E-482A-F44D-9718-F01AAE00AE82}" type="presParOf" srcId="{04861C07-736E-AB46-BC7A-5067C758FF50}" destId="{86E9C98B-3D88-CF4E-B982-4EC174FE4C80}" srcOrd="0" destOrd="0" presId="urn:microsoft.com/office/officeart/2005/8/layout/orgChart1"/>
    <dgm:cxn modelId="{E298850C-3216-D543-9CAF-B5B9C9CF86C0}" type="presParOf" srcId="{04861C07-736E-AB46-BC7A-5067C758FF50}" destId="{45D3B7AB-FDDA-EC47-BDD5-60D93D17CBF5}" srcOrd="1" destOrd="0" presId="urn:microsoft.com/office/officeart/2005/8/layout/orgChart1"/>
    <dgm:cxn modelId="{94394076-B29B-7F43-B81E-EA74D8FAF9D9}" type="presParOf" srcId="{45D3B7AB-FDDA-EC47-BDD5-60D93D17CBF5}" destId="{3CE44BB6-46AD-F64B-9CD2-8BC0222B0D68}" srcOrd="0" destOrd="0" presId="urn:microsoft.com/office/officeart/2005/8/layout/orgChart1"/>
    <dgm:cxn modelId="{C78336E3-1E01-E345-96CC-2DFDDE95E5E2}" type="presParOf" srcId="{3CE44BB6-46AD-F64B-9CD2-8BC0222B0D68}" destId="{609DB9FE-7E9D-9F40-971B-911B139BDFC0}" srcOrd="0" destOrd="0" presId="urn:microsoft.com/office/officeart/2005/8/layout/orgChart1"/>
    <dgm:cxn modelId="{A767E948-BEBD-8349-926E-C770FC303557}" type="presParOf" srcId="{3CE44BB6-46AD-F64B-9CD2-8BC0222B0D68}" destId="{84BFAA1D-316E-FA4F-A610-A93120D0B16B}" srcOrd="1" destOrd="0" presId="urn:microsoft.com/office/officeart/2005/8/layout/orgChart1"/>
    <dgm:cxn modelId="{C6F116A1-BF1A-5E49-A439-D2A5BE0FB007}" type="presParOf" srcId="{45D3B7AB-FDDA-EC47-BDD5-60D93D17CBF5}" destId="{96FC8D38-EEB0-7C4A-B51A-EE6D42C0EF0C}" srcOrd="1" destOrd="0" presId="urn:microsoft.com/office/officeart/2005/8/layout/orgChart1"/>
    <dgm:cxn modelId="{373CCB9A-6031-ED48-BF7A-FD8638C91280}" type="presParOf" srcId="{45D3B7AB-FDDA-EC47-BDD5-60D93D17CBF5}" destId="{55640F95-6C7C-044E-B8EA-751C11DB6739}" srcOrd="2" destOrd="0" presId="urn:microsoft.com/office/officeart/2005/8/layout/orgChart1"/>
    <dgm:cxn modelId="{6D3D1C25-3D94-2A41-A793-0A36D56F364A}" type="presParOf" srcId="{04861C07-736E-AB46-BC7A-5067C758FF50}" destId="{4011D860-630D-544E-A352-B40809714D36}" srcOrd="2" destOrd="0" presId="urn:microsoft.com/office/officeart/2005/8/layout/orgChart1"/>
    <dgm:cxn modelId="{5970517B-164E-644A-991D-BF745C7FE02C}" type="presParOf" srcId="{04861C07-736E-AB46-BC7A-5067C758FF50}" destId="{C7386378-20E0-BD4C-8E88-9CC59DB4F903}" srcOrd="3" destOrd="0" presId="urn:microsoft.com/office/officeart/2005/8/layout/orgChart1"/>
    <dgm:cxn modelId="{57304C93-3BEB-5F41-B478-856ACF439846}" type="presParOf" srcId="{C7386378-20E0-BD4C-8E88-9CC59DB4F903}" destId="{41EC67D2-CE05-1C4F-9AD2-62E16814F469}" srcOrd="0" destOrd="0" presId="urn:microsoft.com/office/officeart/2005/8/layout/orgChart1"/>
    <dgm:cxn modelId="{5F26D98A-FFEC-BB4E-ABAD-F5D59D1C571E}" type="presParOf" srcId="{41EC67D2-CE05-1C4F-9AD2-62E16814F469}" destId="{E1E301A2-C682-6942-AD24-C330BD3E72F7}" srcOrd="0" destOrd="0" presId="urn:microsoft.com/office/officeart/2005/8/layout/orgChart1"/>
    <dgm:cxn modelId="{75D1C909-2857-ED43-AF2A-A0DA9A7D795A}" type="presParOf" srcId="{41EC67D2-CE05-1C4F-9AD2-62E16814F469}" destId="{A3B04B10-6733-EC48-9C77-12B709413340}" srcOrd="1" destOrd="0" presId="urn:microsoft.com/office/officeart/2005/8/layout/orgChart1"/>
    <dgm:cxn modelId="{14B2E01A-BE07-8A42-AE36-127056E8EE29}" type="presParOf" srcId="{C7386378-20E0-BD4C-8E88-9CC59DB4F903}" destId="{E7FD6D4B-121E-5241-AF24-3863F92BCD00}" srcOrd="1" destOrd="0" presId="urn:microsoft.com/office/officeart/2005/8/layout/orgChart1"/>
    <dgm:cxn modelId="{E11F4B0A-CBB6-FF40-BEDE-FE23595A3152}" type="presParOf" srcId="{C7386378-20E0-BD4C-8E88-9CC59DB4F903}" destId="{3E770486-14AB-6E48-81AA-4E3E2F176C3A}" srcOrd="2" destOrd="0" presId="urn:microsoft.com/office/officeart/2005/8/layout/orgChart1"/>
    <dgm:cxn modelId="{0AD9F124-E259-064E-8AAA-F4C429F5A848}" type="presParOf" srcId="{04861C07-736E-AB46-BC7A-5067C758FF50}" destId="{E1C17FD1-7FEA-1745-AA23-3F10E49EB681}" srcOrd="4" destOrd="0" presId="urn:microsoft.com/office/officeart/2005/8/layout/orgChart1"/>
    <dgm:cxn modelId="{7DDD6CD9-7DD3-4A4B-B84C-5AD6201CAFD2}" type="presParOf" srcId="{04861C07-736E-AB46-BC7A-5067C758FF50}" destId="{DA10702E-129A-B345-816E-E1805E21A03C}" srcOrd="5" destOrd="0" presId="urn:microsoft.com/office/officeart/2005/8/layout/orgChart1"/>
    <dgm:cxn modelId="{1538DD3A-1D6A-434F-B223-D3A2308942DA}" type="presParOf" srcId="{DA10702E-129A-B345-816E-E1805E21A03C}" destId="{2F2C572D-32B0-4148-9C9A-78BF57E70A91}" srcOrd="0" destOrd="0" presId="urn:microsoft.com/office/officeart/2005/8/layout/orgChart1"/>
    <dgm:cxn modelId="{FFCE6505-AE6E-A54A-919E-2A8C16DE07C0}" type="presParOf" srcId="{2F2C572D-32B0-4148-9C9A-78BF57E70A91}" destId="{B040F289-820C-B249-96CC-EAE3B716173E}" srcOrd="0" destOrd="0" presId="urn:microsoft.com/office/officeart/2005/8/layout/orgChart1"/>
    <dgm:cxn modelId="{0B84B2F6-6C6F-5A49-9C48-4DA0CA88D678}" type="presParOf" srcId="{2F2C572D-32B0-4148-9C9A-78BF57E70A91}" destId="{32B93E35-4921-DB4A-AD6A-5C87DE9BC16B}" srcOrd="1" destOrd="0" presId="urn:microsoft.com/office/officeart/2005/8/layout/orgChart1"/>
    <dgm:cxn modelId="{C155BF69-631F-5D45-B064-2CDF1929ECAD}" type="presParOf" srcId="{DA10702E-129A-B345-816E-E1805E21A03C}" destId="{FD849625-26B2-FA4C-885F-7803B992137B}" srcOrd="1" destOrd="0" presId="urn:microsoft.com/office/officeart/2005/8/layout/orgChart1"/>
    <dgm:cxn modelId="{1F6F676F-533F-DE44-8395-C78F39E539EA}" type="presParOf" srcId="{DA10702E-129A-B345-816E-E1805E21A03C}" destId="{EF0BCED5-4636-3F44-A2AB-CF2D76ECAED6}" srcOrd="2" destOrd="0" presId="urn:microsoft.com/office/officeart/2005/8/layout/orgChart1"/>
    <dgm:cxn modelId="{6FCE0F54-F533-1A4F-962D-1CBF996FEC7C}" type="presParOf" srcId="{04861C07-736E-AB46-BC7A-5067C758FF50}" destId="{21D44D38-DC97-4F47-A7C0-AFB501C5BC37}" srcOrd="6" destOrd="0" presId="urn:microsoft.com/office/officeart/2005/8/layout/orgChart1"/>
    <dgm:cxn modelId="{2D658841-BB78-2B40-AB24-142B7AECB15C}" type="presParOf" srcId="{04861C07-736E-AB46-BC7A-5067C758FF50}" destId="{EB3D1406-1C02-C34B-9503-41756DE27E3D}" srcOrd="7" destOrd="0" presId="urn:microsoft.com/office/officeart/2005/8/layout/orgChart1"/>
    <dgm:cxn modelId="{5C9A8D26-7BCF-E148-9464-3F63C8B26143}" type="presParOf" srcId="{EB3D1406-1C02-C34B-9503-41756DE27E3D}" destId="{D9B4CE76-3064-8543-A339-C7C5A5650B43}" srcOrd="0" destOrd="0" presId="urn:microsoft.com/office/officeart/2005/8/layout/orgChart1"/>
    <dgm:cxn modelId="{78E4D96E-03A6-F34E-B809-462DF060268B}" type="presParOf" srcId="{D9B4CE76-3064-8543-A339-C7C5A5650B43}" destId="{1C7D7F90-2353-7A4B-B4B2-4F98D8C2A65A}" srcOrd="0" destOrd="0" presId="urn:microsoft.com/office/officeart/2005/8/layout/orgChart1"/>
    <dgm:cxn modelId="{39D3A6FE-57E8-3E47-BE8C-FED02DBFB191}" type="presParOf" srcId="{D9B4CE76-3064-8543-A339-C7C5A5650B43}" destId="{191681E3-20EC-344D-9B80-BA6C3E706D4D}" srcOrd="1" destOrd="0" presId="urn:microsoft.com/office/officeart/2005/8/layout/orgChart1"/>
    <dgm:cxn modelId="{B0BE2CB9-4B23-4248-811A-6E270BD4C422}" type="presParOf" srcId="{EB3D1406-1C02-C34B-9503-41756DE27E3D}" destId="{71E83A7C-8AF7-5345-B83A-684A42DE4E08}" srcOrd="1" destOrd="0" presId="urn:microsoft.com/office/officeart/2005/8/layout/orgChart1"/>
    <dgm:cxn modelId="{DD0F774D-EFF9-7E4E-9F3D-D189F1735E70}" type="presParOf" srcId="{EB3D1406-1C02-C34B-9503-41756DE27E3D}" destId="{C439778F-6D1C-4B43-B776-681BDADBF9B5}" srcOrd="2" destOrd="0" presId="urn:microsoft.com/office/officeart/2005/8/layout/orgChart1"/>
    <dgm:cxn modelId="{963FF363-F99B-0941-8F0C-FA2E685D14CA}" type="presParOf" srcId="{0DBF6F6F-75DC-BB49-9F09-0C853E431376}" destId="{8AFEC1F8-DEAB-234F-B3E4-A908586F7531}" srcOrd="2" destOrd="0" presId="urn:microsoft.com/office/officeart/2005/8/layout/orgChart1"/>
    <dgm:cxn modelId="{AAFA6C86-2D56-2146-9D8B-6C6CBEEEE5F8}" type="presParOf" srcId="{388D79DE-0005-204E-AA80-C9FEAA2EB98D}" destId="{990C6BFE-7326-A14E-B958-8F3C4DFC869C}" srcOrd="2" destOrd="0" presId="urn:microsoft.com/office/officeart/2005/8/layout/orgChart1"/>
    <dgm:cxn modelId="{4F320CC5-968C-CC46-A388-490640827814}" type="presParOf" srcId="{597077E8-FFAB-E347-8643-8F32E615B2ED}" destId="{D9766F02-DEE6-744E-8868-1A887F002E4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AA44A28-00FC-D849-82B3-78CAD6D757ED}" type="doc">
      <dgm:prSet loTypeId="urn:microsoft.com/office/officeart/2005/8/layout/orgChart1" loCatId="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8B1622C-0713-DA4A-9E93-E2941411C3E7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2400" b="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BF168F04-874A-5742-ACB3-EAC893860CEF}" type="par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8BE56A-DE5E-6341-B1BB-94A2BF0B1EB5}" type="sib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09731DA-5A63-B64F-A4F8-2203C86F94DA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D3A775E1-A20C-F946-A9B2-3865A382B159}" type="parTrans" cxnId="{C814A696-A47A-C340-9E87-59BE7537155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FEF991-796C-9047-B680-1EEA7289E1E6}" type="sibTrans" cxnId="{C814A696-A47A-C340-9E87-59BE7537155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2D7B84F-950C-5E47-A392-19BBFFD70AD5}">
      <dgm:prSet phldrT="[Text]" custT="1"/>
      <dgm:spPr>
        <a:solidFill>
          <a:schemeClr val="bg1"/>
        </a:solidFill>
        <a:ln w="57150" cmpd="sng">
          <a:noFill/>
        </a:ln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5473D3A-D0C4-144C-A07C-9E2F2B97A00D}" type="parTrans" cxnId="{0BFF8AC8-990C-F64E-B757-EB9D7A542AE1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B4E0CD2-FEE3-1847-8B4B-24ED4E06635C}" type="sibTrans" cxnId="{0BFF8AC8-990C-F64E-B757-EB9D7A542AE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EE1FD1B-1651-6B40-94D6-45D387B329D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18DDCF83-2960-6548-B382-B3FEB9C1A807}" type="parTrans" cxnId="{E070E30C-A37F-764B-BDD7-798A75B414A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5D16B70-284A-3F4C-B2CE-92E14218FEA0}" type="sibTrans" cxnId="{E070E30C-A37F-764B-BDD7-798A75B414A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9BB85B4-C4E5-DA4E-A4D2-55E4F19A559F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2443F4D6-6578-FA4A-BA1C-F49486884C06}" type="parTrans" cxnId="{C2DF456B-117E-6549-9E9D-13972A2AA61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0561AD1-C3A9-6447-B1D6-F20B816D47FF}" type="sibTrans" cxnId="{C2DF456B-117E-6549-9E9D-13972A2AA6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177B6CE-3705-2D4D-8C7A-4629F3CE1639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8B293FB-0233-7648-B035-F6F400FF280B}" type="parTrans" cxnId="{03DCD68B-1A99-4042-B0EB-F62F4E470AE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AAAD526-0621-4341-BF3C-AD3EDCE4B4AE}" type="sibTrans" cxnId="{03DCD68B-1A99-4042-B0EB-F62F4E470AE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FD8529-4983-3749-BE9E-66F86844F4EA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6E0A006-ECC5-B041-BA9D-4141E8DE5018}" type="parTrans" cxnId="{73D83259-E42E-244E-AEA8-44F8BD4495B6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88CED18-9655-5E4B-8AF5-A03C52D1D7DC}" type="sibTrans" cxnId="{73D83259-E42E-244E-AEA8-44F8BD4495B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B53EB0E-FBFE-DC45-854B-8DDEBCD3D5CE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540B4BD3-FF41-4B43-BDBD-8FA1CF794C40}" type="parTrans" cxnId="{23854163-C4C2-9D47-974A-A4699531849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CE13332-51B7-E64F-B2D0-B1E177747E7B}" type="sibTrans" cxnId="{23854163-C4C2-9D47-974A-A4699531849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3140EBD-EB6D-024E-A40F-77B5E5915C0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CFC2739-3F91-4843-AC3C-EE1C11083842}" type="parTrans" cxnId="{B8B3AF0B-523E-7647-B341-30FF8F4C5B5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EAAE172-4B13-ED48-8E76-DD721A8257D8}" type="sibTrans" cxnId="{B8B3AF0B-523E-7647-B341-30FF8F4C5B5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0E1D6687-AEFA-EC4E-BDA1-CDECEC6D1FA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A8929A22-9B9C-0147-B09B-BD933B843F14}" type="parTrans" cxnId="{45D58A65-F7D1-4C4A-866D-C345483A336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1D649D5-539A-0F48-9840-ED8D501475DD}" type="sibTrans" cxnId="{45D58A65-F7D1-4C4A-866D-C345483A336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A67E5AC-410B-6748-8893-C83F223E33D5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754A073-C4FB-FA41-9F36-172B2AEED7EF}" type="parTrans" cxnId="{9300003D-140D-184B-B1D4-9A4E67774D15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50F34BA-6550-3B4D-8AEA-63F72E30E71F}" type="sibTrans" cxnId="{9300003D-140D-184B-B1D4-9A4E67774D15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6756689-44DE-7243-ADA9-00FDC14DDD6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1F517A58-FD2E-2147-A580-B72F39E05002}" type="parTrans" cxnId="{63062177-4338-F54E-8E0D-1BAD8AF86458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2D431ED-786F-834A-AA4E-2D0066406472}" type="sibTrans" cxnId="{63062177-4338-F54E-8E0D-1BAD8AF86458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64AD6A8-3CFD-4C49-A259-1C5234DF1C2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E266E0D7-9943-F94A-8284-4F58A44BE86C}" type="parTrans" cxnId="{561B64D3-0859-424E-8137-F5CFEC1F50D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BEC3F78-1885-1541-A263-8D14B6564FD1}" type="sibTrans" cxnId="{561B64D3-0859-424E-8137-F5CFEC1F50D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B723EC7-19AF-1249-82D5-3308CED8964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2D95F39-9183-944A-A97E-44305F3FFAAB}" type="parTrans" cxnId="{9DFDC3EB-EAF2-2848-984E-7AC759088A6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EEB2FD7-D635-974F-A83E-6F403CB9EA0F}" type="sibTrans" cxnId="{9DFDC3EB-EAF2-2848-984E-7AC759088A6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23B985E-72E4-3742-8371-0ED912F5435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299AB070-C648-8946-9879-C285508DBC67}" type="parTrans" cxnId="{35C7FB40-0565-264C-B267-701D5EBD2B8C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7E6F3C3-4DB8-C24D-9424-EA6C825E449C}" type="sibTrans" cxnId="{35C7FB40-0565-264C-B267-701D5EBD2B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D3999D2-4071-844C-BD31-D3633E14080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D4D00F36-3669-8447-8825-334C0B04DDC6}" type="parTrans" cxnId="{B15446CF-703A-5A4E-9B1E-5A40F2B22D4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CBF22FA-FA36-424B-93E9-E06E2BB4A2A0}" type="sibTrans" cxnId="{B15446CF-703A-5A4E-9B1E-5A40F2B22D4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78F00FF-2420-2049-A20C-D1B394DACAB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054E37A0-8C9A-2C4F-85E1-BAD7DD8F9194}" type="parTrans" cxnId="{E333A701-CA9A-BC40-BF4C-C867EE19C9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0F20D5-D8A3-334C-A02A-F6CCF464A120}" type="sibTrans" cxnId="{E333A701-CA9A-BC40-BF4C-C867EE19C9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E4837A5-1288-CA4F-A355-C15910B9CAEC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7C3BA1C-5643-3541-A55A-970F6F3AA625}" type="parTrans" cxnId="{4E2156D4-755B-DA4F-B51E-68313D6FBF1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976A346-7647-AA48-A1A4-3FF3C05CB4D8}" type="sibTrans" cxnId="{4E2156D4-755B-DA4F-B51E-68313D6FBF1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B9CC991-B474-E246-AA96-725124156A00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CE4EFC27-37E2-E04B-B1B7-E51B87BA723F}" type="parTrans" cxnId="{EA236E28-7786-544D-9927-931B7FF68B2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EC41C062-337D-3442-9DAD-42F776A49215}" type="sibTrans" cxnId="{EA236E28-7786-544D-9927-931B7FF68B2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B5BA8E1-7194-BD49-9745-DC6103EB0EA4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104A1396-35B6-0D43-B495-C5619AD69BDA}" type="parTrans" cxnId="{3DA76539-C817-6D4D-8759-160ED8ED2CE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20FC8E2-B49E-E74A-BD7F-6A20F9151050}" type="sibTrans" cxnId="{3DA76539-C817-6D4D-8759-160ED8ED2CE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802059A-3BDF-E24A-9307-316CBA2AD31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EA88211-FFE5-9641-8FA2-B22442569D28}" type="parTrans" cxnId="{715B8BBC-8448-2A48-90D8-12B6C90D69FA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BED4B1C-F8AC-6A40-B3D0-87550A6F9A6B}" type="sibTrans" cxnId="{715B8BBC-8448-2A48-90D8-12B6C90D69FA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7C73BBB-A6B2-D44C-A4FB-AC652E4E7A6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27E79A1-2938-1C44-8475-53EDC7EA6FF9}" type="parTrans" cxnId="{A046C195-DD16-0046-9B82-7C8737379D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3D6C192-D3D5-FB40-8A9A-1E8D4B75F0F8}" type="sibTrans" cxnId="{A046C195-DD16-0046-9B82-7C8737379D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2B92638-461F-1B48-9D1D-4D1750226A9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49C3843-C54B-E149-A7E4-2B8C04D8106A}" type="parTrans" cxnId="{1064854C-231F-484C-918F-9F60E2784A1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4DC7520F-196F-734E-9EF6-C418111C6929}" type="sibTrans" cxnId="{1064854C-231F-484C-918F-9F60E2784A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74EC464-2ED9-C549-9810-3C2B3A8F618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5C21276-B0FC-DE4C-A21E-7F53DAC83178}" type="parTrans" cxnId="{17DCCC67-DB7C-694A-AA35-15A764875A5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9B612F5-D510-B84B-B577-6D23A825E0AA}" type="sibTrans" cxnId="{17DCCC67-DB7C-694A-AA35-15A764875A5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6085D16-8018-E845-98A5-13C752C45647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27FAA6E-98C4-2842-A254-6074CC354767}" type="parTrans" cxnId="{45E962BB-BADC-EF46-A2DD-7AF626B19BF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3AF43B6-4792-E746-BFE5-5FD9E7895BBE}" type="sibTrans" cxnId="{45E962BB-BADC-EF46-A2DD-7AF626B19BF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21BE4AA-C86E-9144-8E2E-73BCB48FAF7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EEE2D9E1-CD28-8D4E-B10C-16404671D1E9}" type="parTrans" cxnId="{B0F255BC-475C-8947-B21B-2253428EB8DB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3280EFE-E2E1-FB4B-9DB1-EE09A5C8B347}" type="sibTrans" cxnId="{B0F255BC-475C-8947-B21B-2253428EB8DB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FC33CF9-0F4F-6C4D-BC4C-9AAEB7D3132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7FAB619-5C62-924A-89F7-BE5FF620D583}" type="parTrans" cxnId="{10444ACB-921C-6D4A-B986-2CBC72D69F1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C233D41-91C4-F745-A368-B015D73BDFDE}" type="sibTrans" cxnId="{10444ACB-921C-6D4A-B986-2CBC72D69F1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04BF9B6-FD7F-3C4C-ABF5-82315C02638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FE0EC017-F7B0-2147-A59A-11A809766B75}" type="parTrans" cxnId="{A33A49D2-801D-A044-8273-2AD5D22DC99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C5031C-F020-2747-9E63-F927C822C962}" type="sibTrans" cxnId="{A33A49D2-801D-A044-8273-2AD5D22DC99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BF6CBA-8DA6-D343-B287-7763E273FAB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1C66720-0D09-424A-8B25-7D62A0C54900}" type="parTrans" cxnId="{FDC37874-AE68-D545-8265-EF3B420A9E4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71BFC20-9C6E-ED47-97AF-F18E167551A6}" type="sibTrans" cxnId="{FDC37874-AE68-D545-8265-EF3B420A9E4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E734915-E2B1-654A-A71C-E1CC74C2621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D739C50-D673-C24F-8ACD-7B5F65EF15BE}" type="parTrans" cxnId="{D2EBC9CF-30A1-5540-9BC5-FE42B26DB6F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07BCA8E-2E61-0B47-A4BB-9EAE1CF679BF}" type="sibTrans" cxnId="{D2EBC9CF-30A1-5540-9BC5-FE42B26DB6F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D5E4F05B-7130-C74E-AAD7-376906FF5F66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gm:t>
    </dgm:pt>
    <dgm:pt modelId="{67B00F82-CF9E-6F40-A33D-4181435E89E7}" type="parTrans" cxnId="{54E91042-BBBD-6C46-8C5B-CC12DD6EC61F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3D2221-89A3-FC42-A113-9AEA21EC7062}" type="sibTrans" cxnId="{54E91042-BBBD-6C46-8C5B-CC12DD6EC61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312AA80-5365-7B4A-B8EA-5F83CA24D59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gm:t>
    </dgm:pt>
    <dgm:pt modelId="{EC6FE477-9399-A044-A2CB-E98D50182307}" type="parTrans" cxnId="{EE1D3EBF-DB67-6C4D-AC96-DB7D793412E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6D9E95-16B4-9B42-9437-49E168CD220D}" type="sibTrans" cxnId="{EE1D3EBF-DB67-6C4D-AC96-DB7D793412E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C0652D9-3EC3-5F49-A0CF-A03A8EED64A6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gm:t>
    </dgm:pt>
    <dgm:pt modelId="{C26857B4-A37C-6741-B5FD-09F04DA2ED2A}" type="parTrans" cxnId="{079C41CD-00C0-8049-B151-1BBE2D021C8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2517F0C-0474-654A-9133-9AF9C0CB3642}" type="sibTrans" cxnId="{079C41CD-00C0-8049-B151-1BBE2D021C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18C4141-50B7-C34C-BC33-6B73111B203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gm:t>
    </dgm:pt>
    <dgm:pt modelId="{30208C91-FC88-6241-9479-2A15F316D4BF}" type="parTrans" cxnId="{9A895360-3473-9549-9C50-2AE66C1E8ED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D325FF4-6966-6343-BD4A-F1BDE3377001}" type="sibTrans" cxnId="{9A895360-3473-9549-9C50-2AE66C1E8ED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D999B70-5DD8-9043-80D8-396EEA872E8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gm:t>
    </dgm:pt>
    <dgm:pt modelId="{25C220CD-1F08-5142-8285-743F7FFB1717}" type="parTrans" cxnId="{B465BA7B-871E-2347-8CCF-166206734561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A93CE75-7DEE-D641-A295-128004793E0C}" type="sibTrans" cxnId="{B465BA7B-871E-2347-8CCF-16620673456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ADF6D11-C2F5-FD4D-B804-2004D4B39E5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gm:t>
    </dgm:pt>
    <dgm:pt modelId="{E5E98303-118A-8B42-A63E-6506016F315A}" type="parTrans" cxnId="{05DB7A20-C75B-CC4D-A1F3-AD303BF4F13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CFA6F1B-96C8-5942-8086-1FB7E51FD289}" type="sibTrans" cxnId="{05DB7A20-C75B-CC4D-A1F3-AD303BF4F13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A52393D-F39E-8F45-B32B-5C85699AAF9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gm:t>
    </dgm:pt>
    <dgm:pt modelId="{3CE2265B-E6A5-A04D-A572-580C1683351D}" type="parTrans" cxnId="{3EDD2C3C-737C-E648-8184-F7B1446E664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2628E3-B405-1D4D-A598-66EF95ABF12D}" type="sibTrans" cxnId="{3EDD2C3C-737C-E648-8184-F7B1446E664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BD9800C-D699-E141-A778-A9B228A8372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gm:t>
    </dgm:pt>
    <dgm:pt modelId="{96AE9039-0BFB-134E-B8DA-3D83D9F4AAD9}" type="parTrans" cxnId="{E05EA2BB-81D4-0D46-A127-EE119124CF6F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CF636F06-EB15-E24E-AF54-A45ECD228C8B}" type="sibTrans" cxnId="{E05EA2BB-81D4-0D46-A127-EE119124CF6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AD9BD8-EAF7-4948-AEAB-4B93B8F5E3CE}" type="pres">
      <dgm:prSet presAssocID="{BAA44A28-00FC-D849-82B3-78CAD6D757E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97077E8-FFAB-E347-8643-8F32E615B2ED}" type="pres">
      <dgm:prSet presAssocID="{08B1622C-0713-DA4A-9E93-E2941411C3E7}" presName="hierRoot1" presStyleCnt="0">
        <dgm:presLayoutVars>
          <dgm:hierBranch val="init"/>
        </dgm:presLayoutVars>
      </dgm:prSet>
      <dgm:spPr/>
    </dgm:pt>
    <dgm:pt modelId="{8C3955BD-5127-DB4D-8612-CF9058AB299D}" type="pres">
      <dgm:prSet presAssocID="{08B1622C-0713-DA4A-9E93-E2941411C3E7}" presName="rootComposite1" presStyleCnt="0"/>
      <dgm:spPr/>
    </dgm:pt>
    <dgm:pt modelId="{7AB96F66-678F-D044-9D5B-B4B62EFF5348}" type="pres">
      <dgm:prSet presAssocID="{08B1622C-0713-DA4A-9E93-E2941411C3E7}" presName="rootText1" presStyleLbl="node0" presStyleIdx="0" presStyleCnt="1" custScaleX="210876" custLinFactNeighborX="178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4925EB-A99A-2F44-86CF-F3FED74D5D98}" type="pres">
      <dgm:prSet presAssocID="{08B1622C-0713-DA4A-9E93-E2941411C3E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878A005-2C2F-0F46-9C8F-060DAD329D78}" type="pres">
      <dgm:prSet presAssocID="{08B1622C-0713-DA4A-9E93-E2941411C3E7}" presName="hierChild2" presStyleCnt="0"/>
      <dgm:spPr/>
    </dgm:pt>
    <dgm:pt modelId="{B873E63E-502F-814C-ABA7-B1F39B751089}" type="pres">
      <dgm:prSet presAssocID="{D3A775E1-A20C-F946-A9B2-3865A382B159}" presName="Name37" presStyleLbl="parChTrans1D2" presStyleIdx="0" presStyleCnt="3"/>
      <dgm:spPr/>
      <dgm:t>
        <a:bodyPr/>
        <a:lstStyle/>
        <a:p>
          <a:endParaRPr lang="en-US"/>
        </a:p>
      </dgm:t>
    </dgm:pt>
    <dgm:pt modelId="{4CE704B4-5C3A-AF48-81F1-279C8EF5F723}" type="pres">
      <dgm:prSet presAssocID="{909731DA-5A63-B64F-A4F8-2203C86F94DA}" presName="hierRoot2" presStyleCnt="0">
        <dgm:presLayoutVars>
          <dgm:hierBranch val="init"/>
        </dgm:presLayoutVars>
      </dgm:prSet>
      <dgm:spPr/>
    </dgm:pt>
    <dgm:pt modelId="{153359DF-63A6-8841-A688-C7F5FF1B2204}" type="pres">
      <dgm:prSet presAssocID="{909731DA-5A63-B64F-A4F8-2203C86F94DA}" presName="rootComposite" presStyleCnt="0"/>
      <dgm:spPr/>
    </dgm:pt>
    <dgm:pt modelId="{8B705978-4650-EF4A-8336-13700F303B79}" type="pres">
      <dgm:prSet presAssocID="{909731DA-5A63-B64F-A4F8-2203C86F94DA}" presName="rootText" presStyleLbl="node2" presStyleIdx="0" presStyleCnt="3" custScaleX="128721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6462A1-FB46-104D-BB91-ABFD3689C67B}" type="pres">
      <dgm:prSet presAssocID="{909731DA-5A63-B64F-A4F8-2203C86F94DA}" presName="rootConnector" presStyleLbl="node2" presStyleIdx="0" presStyleCnt="3"/>
      <dgm:spPr/>
      <dgm:t>
        <a:bodyPr/>
        <a:lstStyle/>
        <a:p>
          <a:endParaRPr lang="en-US"/>
        </a:p>
      </dgm:t>
    </dgm:pt>
    <dgm:pt modelId="{1223F7E7-2217-6D42-A6BF-D534BC37D07A}" type="pres">
      <dgm:prSet presAssocID="{909731DA-5A63-B64F-A4F8-2203C86F94DA}" presName="hierChild4" presStyleCnt="0"/>
      <dgm:spPr/>
    </dgm:pt>
    <dgm:pt modelId="{2BDC61EA-CE37-314F-AC2A-0D6690557CB0}" type="pres">
      <dgm:prSet presAssocID="{2443F4D6-6578-FA4A-BA1C-F49486884C06}" presName="Name37" presStyleLbl="parChTrans1D3" presStyleIdx="0" presStyleCnt="7"/>
      <dgm:spPr/>
      <dgm:t>
        <a:bodyPr/>
        <a:lstStyle/>
        <a:p>
          <a:endParaRPr lang="en-US"/>
        </a:p>
      </dgm:t>
    </dgm:pt>
    <dgm:pt modelId="{8EC66E20-3AA6-3346-A74C-D8A561E4B99E}" type="pres">
      <dgm:prSet presAssocID="{99BB85B4-C4E5-DA4E-A4D2-55E4F19A559F}" presName="hierRoot2" presStyleCnt="0">
        <dgm:presLayoutVars>
          <dgm:hierBranch val="init"/>
        </dgm:presLayoutVars>
      </dgm:prSet>
      <dgm:spPr/>
    </dgm:pt>
    <dgm:pt modelId="{83911E6B-D9D3-B34F-81D5-A848A1086D26}" type="pres">
      <dgm:prSet presAssocID="{99BB85B4-C4E5-DA4E-A4D2-55E4F19A559F}" presName="rootComposite" presStyleCnt="0"/>
      <dgm:spPr/>
    </dgm:pt>
    <dgm:pt modelId="{7856D2F4-7567-1D40-9619-7060402A9355}" type="pres">
      <dgm:prSet presAssocID="{99BB85B4-C4E5-DA4E-A4D2-55E4F19A559F}" presName="rootText" presStyleLbl="node3" presStyleIdx="0" presStyleCnt="7" custScaleX="77538" custScaleY="121729" custLinFactNeighborX="-9116" custLinFactNeighborY="782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F30FD3-4B77-5943-831B-2A48E91AC4AC}" type="pres">
      <dgm:prSet presAssocID="{99BB85B4-C4E5-DA4E-A4D2-55E4F19A559F}" presName="rootConnector" presStyleLbl="node3" presStyleIdx="0" presStyleCnt="7"/>
      <dgm:spPr/>
      <dgm:t>
        <a:bodyPr/>
        <a:lstStyle/>
        <a:p>
          <a:endParaRPr lang="en-US"/>
        </a:p>
      </dgm:t>
    </dgm:pt>
    <dgm:pt modelId="{0A85B098-D64C-D84A-BAB8-C08FCC6ABACA}" type="pres">
      <dgm:prSet presAssocID="{99BB85B4-C4E5-DA4E-A4D2-55E4F19A559F}" presName="hierChild4" presStyleCnt="0"/>
      <dgm:spPr/>
    </dgm:pt>
    <dgm:pt modelId="{1B61DC02-4F3D-3749-8C9A-0E47DC39D614}" type="pres">
      <dgm:prSet presAssocID="{540B4BD3-FF41-4B43-BDBD-8FA1CF794C40}" presName="Name37" presStyleLbl="parChTrans1D4" presStyleIdx="0" presStyleCnt="27"/>
      <dgm:spPr/>
      <dgm:t>
        <a:bodyPr/>
        <a:lstStyle/>
        <a:p>
          <a:endParaRPr lang="en-US"/>
        </a:p>
      </dgm:t>
    </dgm:pt>
    <dgm:pt modelId="{14038112-19E9-FA45-8B91-43CE6609F1B6}" type="pres">
      <dgm:prSet presAssocID="{2B53EB0E-FBFE-DC45-854B-8DDEBCD3D5CE}" presName="hierRoot2" presStyleCnt="0">
        <dgm:presLayoutVars>
          <dgm:hierBranch val="init"/>
        </dgm:presLayoutVars>
      </dgm:prSet>
      <dgm:spPr/>
    </dgm:pt>
    <dgm:pt modelId="{7C00FFD9-F546-8244-8473-7E6327BB9814}" type="pres">
      <dgm:prSet presAssocID="{2B53EB0E-FBFE-DC45-854B-8DDEBCD3D5CE}" presName="rootComposite" presStyleCnt="0"/>
      <dgm:spPr/>
    </dgm:pt>
    <dgm:pt modelId="{01ED003D-490C-144E-9249-EF3DDF0526B0}" type="pres">
      <dgm:prSet presAssocID="{2B53EB0E-FBFE-DC45-854B-8DDEBCD3D5CE}" presName="rootText" presStyleLbl="node4" presStyleIdx="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5AF3E0-4746-654D-A5F2-34F132C6CA34}" type="pres">
      <dgm:prSet presAssocID="{2B53EB0E-FBFE-DC45-854B-8DDEBCD3D5CE}" presName="rootConnector" presStyleLbl="node4" presStyleIdx="0" presStyleCnt="27"/>
      <dgm:spPr/>
      <dgm:t>
        <a:bodyPr/>
        <a:lstStyle/>
        <a:p>
          <a:endParaRPr lang="en-US"/>
        </a:p>
      </dgm:t>
    </dgm:pt>
    <dgm:pt modelId="{C219BE33-7EC1-A147-ABE0-4A5B697680B1}" type="pres">
      <dgm:prSet presAssocID="{2B53EB0E-FBFE-DC45-854B-8DDEBCD3D5CE}" presName="hierChild4" presStyleCnt="0"/>
      <dgm:spPr/>
    </dgm:pt>
    <dgm:pt modelId="{ED7F90CE-56F4-F548-8E88-60AAC82E76C5}" type="pres">
      <dgm:prSet presAssocID="{2B53EB0E-FBFE-DC45-854B-8DDEBCD3D5CE}" presName="hierChild5" presStyleCnt="0"/>
      <dgm:spPr/>
    </dgm:pt>
    <dgm:pt modelId="{217CDE67-DDF3-DD44-99D4-559AFC8C4227}" type="pres">
      <dgm:prSet presAssocID="{DCFC2739-3F91-4843-AC3C-EE1C11083842}" presName="Name37" presStyleLbl="parChTrans1D4" presStyleIdx="1" presStyleCnt="27"/>
      <dgm:spPr/>
      <dgm:t>
        <a:bodyPr/>
        <a:lstStyle/>
        <a:p>
          <a:endParaRPr lang="en-US"/>
        </a:p>
      </dgm:t>
    </dgm:pt>
    <dgm:pt modelId="{FAF4AEEC-1ECD-384D-850D-AF68F26F8D07}" type="pres">
      <dgm:prSet presAssocID="{23140EBD-EB6D-024E-A40F-77B5E5915C0D}" presName="hierRoot2" presStyleCnt="0">
        <dgm:presLayoutVars>
          <dgm:hierBranch val="init"/>
        </dgm:presLayoutVars>
      </dgm:prSet>
      <dgm:spPr/>
    </dgm:pt>
    <dgm:pt modelId="{2E1A4A26-3707-D54E-9F93-FEC870A9C5E8}" type="pres">
      <dgm:prSet presAssocID="{23140EBD-EB6D-024E-A40F-77B5E5915C0D}" presName="rootComposite" presStyleCnt="0"/>
      <dgm:spPr/>
    </dgm:pt>
    <dgm:pt modelId="{0BBD6B96-3C44-5E4F-B961-0BD7B8AD06E8}" type="pres">
      <dgm:prSet presAssocID="{23140EBD-EB6D-024E-A40F-77B5E5915C0D}" presName="rootText" presStyleLbl="node4" presStyleIdx="1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E1F367-8C1D-B84B-80C7-8E5C52C6C65D}" type="pres">
      <dgm:prSet presAssocID="{23140EBD-EB6D-024E-A40F-77B5E5915C0D}" presName="rootConnector" presStyleLbl="node4" presStyleIdx="1" presStyleCnt="27"/>
      <dgm:spPr/>
      <dgm:t>
        <a:bodyPr/>
        <a:lstStyle/>
        <a:p>
          <a:endParaRPr lang="en-US"/>
        </a:p>
      </dgm:t>
    </dgm:pt>
    <dgm:pt modelId="{F6B3A539-13D1-3446-925E-56EDC98634A2}" type="pres">
      <dgm:prSet presAssocID="{23140EBD-EB6D-024E-A40F-77B5E5915C0D}" presName="hierChild4" presStyleCnt="0"/>
      <dgm:spPr/>
    </dgm:pt>
    <dgm:pt modelId="{3BD5F170-DFA2-5A40-8714-F59B9CC81858}" type="pres">
      <dgm:prSet presAssocID="{23140EBD-EB6D-024E-A40F-77B5E5915C0D}" presName="hierChild5" presStyleCnt="0"/>
      <dgm:spPr/>
    </dgm:pt>
    <dgm:pt modelId="{C3AF599F-2015-4F45-AEAB-5835F676E732}" type="pres">
      <dgm:prSet presAssocID="{A8929A22-9B9C-0147-B09B-BD933B843F14}" presName="Name37" presStyleLbl="parChTrans1D4" presStyleIdx="2" presStyleCnt="27"/>
      <dgm:spPr/>
      <dgm:t>
        <a:bodyPr/>
        <a:lstStyle/>
        <a:p>
          <a:endParaRPr lang="en-US"/>
        </a:p>
      </dgm:t>
    </dgm:pt>
    <dgm:pt modelId="{DE4CB0D1-8A01-B248-A7CB-75422300F507}" type="pres">
      <dgm:prSet presAssocID="{0E1D6687-AEFA-EC4E-BDA1-CDECEC6D1FAA}" presName="hierRoot2" presStyleCnt="0">
        <dgm:presLayoutVars>
          <dgm:hierBranch val="init"/>
        </dgm:presLayoutVars>
      </dgm:prSet>
      <dgm:spPr/>
    </dgm:pt>
    <dgm:pt modelId="{E623151D-EDB0-FD4A-842B-87D33F7AF4E9}" type="pres">
      <dgm:prSet presAssocID="{0E1D6687-AEFA-EC4E-BDA1-CDECEC6D1FAA}" presName="rootComposite" presStyleCnt="0"/>
      <dgm:spPr/>
    </dgm:pt>
    <dgm:pt modelId="{E9D9E596-19D2-E643-B3C6-50F14DE7717A}" type="pres">
      <dgm:prSet presAssocID="{0E1D6687-AEFA-EC4E-BDA1-CDECEC6D1FAA}" presName="rootText" presStyleLbl="node4" presStyleIdx="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283C50-1CA9-9D4C-83BD-46FB84C447CF}" type="pres">
      <dgm:prSet presAssocID="{0E1D6687-AEFA-EC4E-BDA1-CDECEC6D1FAA}" presName="rootConnector" presStyleLbl="node4" presStyleIdx="2" presStyleCnt="27"/>
      <dgm:spPr/>
      <dgm:t>
        <a:bodyPr/>
        <a:lstStyle/>
        <a:p>
          <a:endParaRPr lang="en-US"/>
        </a:p>
      </dgm:t>
    </dgm:pt>
    <dgm:pt modelId="{4A70DFA7-588F-CF4A-8B74-F1B71C99740A}" type="pres">
      <dgm:prSet presAssocID="{0E1D6687-AEFA-EC4E-BDA1-CDECEC6D1FAA}" presName="hierChild4" presStyleCnt="0"/>
      <dgm:spPr/>
    </dgm:pt>
    <dgm:pt modelId="{53E084D9-8FDF-B14C-AD70-39CAE5E3A570}" type="pres">
      <dgm:prSet presAssocID="{0E1D6687-AEFA-EC4E-BDA1-CDECEC6D1FAA}" presName="hierChild5" presStyleCnt="0"/>
      <dgm:spPr/>
    </dgm:pt>
    <dgm:pt modelId="{34D0AC6F-7796-DB40-BADD-6DC51ED8F4AE}" type="pres">
      <dgm:prSet presAssocID="{2754A073-C4FB-FA41-9F36-172B2AEED7EF}" presName="Name37" presStyleLbl="parChTrans1D4" presStyleIdx="3" presStyleCnt="27"/>
      <dgm:spPr/>
      <dgm:t>
        <a:bodyPr/>
        <a:lstStyle/>
        <a:p>
          <a:endParaRPr lang="en-US"/>
        </a:p>
      </dgm:t>
    </dgm:pt>
    <dgm:pt modelId="{3DCBF842-CFBD-0E43-8872-2DF85E3AA2DA}" type="pres">
      <dgm:prSet presAssocID="{1A67E5AC-410B-6748-8893-C83F223E33D5}" presName="hierRoot2" presStyleCnt="0">
        <dgm:presLayoutVars>
          <dgm:hierBranch val="init"/>
        </dgm:presLayoutVars>
      </dgm:prSet>
      <dgm:spPr/>
    </dgm:pt>
    <dgm:pt modelId="{B88F08A2-4B2A-0C4B-B95E-FA315CEFA8A2}" type="pres">
      <dgm:prSet presAssocID="{1A67E5AC-410B-6748-8893-C83F223E33D5}" presName="rootComposite" presStyleCnt="0"/>
      <dgm:spPr/>
    </dgm:pt>
    <dgm:pt modelId="{BADDF87E-A942-C94D-BC10-22C0C954C913}" type="pres">
      <dgm:prSet presAssocID="{1A67E5AC-410B-6748-8893-C83F223E33D5}" presName="rootText" presStyleLbl="node4" presStyleIdx="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AD3BE2-1333-B64B-9999-3E02E040CF1A}" type="pres">
      <dgm:prSet presAssocID="{1A67E5AC-410B-6748-8893-C83F223E33D5}" presName="rootConnector" presStyleLbl="node4" presStyleIdx="3" presStyleCnt="27"/>
      <dgm:spPr/>
      <dgm:t>
        <a:bodyPr/>
        <a:lstStyle/>
        <a:p>
          <a:endParaRPr lang="en-US"/>
        </a:p>
      </dgm:t>
    </dgm:pt>
    <dgm:pt modelId="{AC4FE21A-33AF-DA4A-86E4-E15954053434}" type="pres">
      <dgm:prSet presAssocID="{1A67E5AC-410B-6748-8893-C83F223E33D5}" presName="hierChild4" presStyleCnt="0"/>
      <dgm:spPr/>
    </dgm:pt>
    <dgm:pt modelId="{3220A422-46B4-3644-94ED-95619E076AD0}" type="pres">
      <dgm:prSet presAssocID="{1A67E5AC-410B-6748-8893-C83F223E33D5}" presName="hierChild5" presStyleCnt="0"/>
      <dgm:spPr/>
    </dgm:pt>
    <dgm:pt modelId="{9DF13DC0-38C6-EC40-9EDC-882BB33E5E0F}" type="pres">
      <dgm:prSet presAssocID="{99BB85B4-C4E5-DA4E-A4D2-55E4F19A559F}" presName="hierChild5" presStyleCnt="0"/>
      <dgm:spPr/>
    </dgm:pt>
    <dgm:pt modelId="{2AFE2C4E-57E5-FF4D-9033-EE5427087509}" type="pres">
      <dgm:prSet presAssocID="{98B293FB-0233-7648-B035-F6F400FF280B}" presName="Name37" presStyleLbl="parChTrans1D3" presStyleIdx="1" presStyleCnt="7"/>
      <dgm:spPr/>
      <dgm:t>
        <a:bodyPr/>
        <a:lstStyle/>
        <a:p>
          <a:endParaRPr lang="en-US"/>
        </a:p>
      </dgm:t>
    </dgm:pt>
    <dgm:pt modelId="{0F729D98-F3E5-7248-9976-1DA3A968B810}" type="pres">
      <dgm:prSet presAssocID="{A177B6CE-3705-2D4D-8C7A-4629F3CE1639}" presName="hierRoot2" presStyleCnt="0">
        <dgm:presLayoutVars>
          <dgm:hierBranch val="init"/>
        </dgm:presLayoutVars>
      </dgm:prSet>
      <dgm:spPr/>
    </dgm:pt>
    <dgm:pt modelId="{2ACE2B04-3E95-EC48-86C1-3AC0327F9DC4}" type="pres">
      <dgm:prSet presAssocID="{A177B6CE-3705-2D4D-8C7A-4629F3CE1639}" presName="rootComposite" presStyleCnt="0"/>
      <dgm:spPr/>
    </dgm:pt>
    <dgm:pt modelId="{A297DB52-B38F-1A4C-B510-59C16FEBCA17}" type="pres">
      <dgm:prSet presAssocID="{A177B6CE-3705-2D4D-8C7A-4629F3CE1639}" presName="rootText" presStyleLbl="node3" presStyleIdx="1" presStyleCnt="7" custScaleX="65633" custScaleY="121729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8901A2-154C-CB4F-B6E5-9D454079A3EB}" type="pres">
      <dgm:prSet presAssocID="{A177B6CE-3705-2D4D-8C7A-4629F3CE1639}" presName="rootConnector" presStyleLbl="node3" presStyleIdx="1" presStyleCnt="7"/>
      <dgm:spPr/>
      <dgm:t>
        <a:bodyPr/>
        <a:lstStyle/>
        <a:p>
          <a:endParaRPr lang="en-US"/>
        </a:p>
      </dgm:t>
    </dgm:pt>
    <dgm:pt modelId="{FDC949FD-9B1D-204D-9AA8-3C84A35362B4}" type="pres">
      <dgm:prSet presAssocID="{A177B6CE-3705-2D4D-8C7A-4629F3CE1639}" presName="hierChild4" presStyleCnt="0"/>
      <dgm:spPr/>
    </dgm:pt>
    <dgm:pt modelId="{D0AA59AB-AAF1-E047-83BA-C8DE68219EBD}" type="pres">
      <dgm:prSet presAssocID="{1F517A58-FD2E-2147-A580-B72F39E05002}" presName="Name37" presStyleLbl="parChTrans1D4" presStyleIdx="4" presStyleCnt="27"/>
      <dgm:spPr/>
      <dgm:t>
        <a:bodyPr/>
        <a:lstStyle/>
        <a:p>
          <a:endParaRPr lang="en-US"/>
        </a:p>
      </dgm:t>
    </dgm:pt>
    <dgm:pt modelId="{46A9FF11-3BAA-D04B-8A5A-4EB89AA3E115}" type="pres">
      <dgm:prSet presAssocID="{76756689-44DE-7243-ADA9-00FDC14DDD62}" presName="hierRoot2" presStyleCnt="0">
        <dgm:presLayoutVars>
          <dgm:hierBranch val="init"/>
        </dgm:presLayoutVars>
      </dgm:prSet>
      <dgm:spPr/>
    </dgm:pt>
    <dgm:pt modelId="{9EC4DE8B-6BA0-8744-A878-797E1972D75A}" type="pres">
      <dgm:prSet presAssocID="{76756689-44DE-7243-ADA9-00FDC14DDD62}" presName="rootComposite" presStyleCnt="0"/>
      <dgm:spPr/>
    </dgm:pt>
    <dgm:pt modelId="{B11F8395-2A41-AE4F-ACC9-13AC74F55E62}" type="pres">
      <dgm:prSet presAssocID="{76756689-44DE-7243-ADA9-00FDC14DDD62}" presName="rootText" presStyleLbl="node4" presStyleIdx="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0D6F74-F74D-FB48-AF22-E4C848E57DC6}" type="pres">
      <dgm:prSet presAssocID="{76756689-44DE-7243-ADA9-00FDC14DDD62}" presName="rootConnector" presStyleLbl="node4" presStyleIdx="4" presStyleCnt="27"/>
      <dgm:spPr/>
      <dgm:t>
        <a:bodyPr/>
        <a:lstStyle/>
        <a:p>
          <a:endParaRPr lang="en-US"/>
        </a:p>
      </dgm:t>
    </dgm:pt>
    <dgm:pt modelId="{36CB00B9-3CA6-DE40-BB51-CD9DD4F5FE3A}" type="pres">
      <dgm:prSet presAssocID="{76756689-44DE-7243-ADA9-00FDC14DDD62}" presName="hierChild4" presStyleCnt="0"/>
      <dgm:spPr/>
    </dgm:pt>
    <dgm:pt modelId="{3FFFCFC9-3B95-7945-AF3D-FBC75AD4B5AD}" type="pres">
      <dgm:prSet presAssocID="{76756689-44DE-7243-ADA9-00FDC14DDD62}" presName="hierChild5" presStyleCnt="0"/>
      <dgm:spPr/>
    </dgm:pt>
    <dgm:pt modelId="{8137981B-2BBE-3348-9421-EF865825A35B}" type="pres">
      <dgm:prSet presAssocID="{E266E0D7-9943-F94A-8284-4F58A44BE86C}" presName="Name37" presStyleLbl="parChTrans1D4" presStyleIdx="5" presStyleCnt="27"/>
      <dgm:spPr/>
      <dgm:t>
        <a:bodyPr/>
        <a:lstStyle/>
        <a:p>
          <a:endParaRPr lang="en-US"/>
        </a:p>
      </dgm:t>
    </dgm:pt>
    <dgm:pt modelId="{817CCDA8-22A1-D249-BA5B-C24E1E6E9278}" type="pres">
      <dgm:prSet presAssocID="{964AD6A8-3CFD-4C49-A259-1C5234DF1C21}" presName="hierRoot2" presStyleCnt="0">
        <dgm:presLayoutVars>
          <dgm:hierBranch val="init"/>
        </dgm:presLayoutVars>
      </dgm:prSet>
      <dgm:spPr/>
    </dgm:pt>
    <dgm:pt modelId="{8765DCBB-6CBC-C943-92A3-347AD0D4E2BC}" type="pres">
      <dgm:prSet presAssocID="{964AD6A8-3CFD-4C49-A259-1C5234DF1C21}" presName="rootComposite" presStyleCnt="0"/>
      <dgm:spPr/>
    </dgm:pt>
    <dgm:pt modelId="{EEE24EF8-69BD-234D-9E88-741173F0378C}" type="pres">
      <dgm:prSet presAssocID="{964AD6A8-3CFD-4C49-A259-1C5234DF1C21}" presName="rootText" presStyleLbl="node4" presStyleIdx="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8859BE-3663-FC4F-BD34-BAC61E580102}" type="pres">
      <dgm:prSet presAssocID="{964AD6A8-3CFD-4C49-A259-1C5234DF1C21}" presName="rootConnector" presStyleLbl="node4" presStyleIdx="5" presStyleCnt="27"/>
      <dgm:spPr/>
      <dgm:t>
        <a:bodyPr/>
        <a:lstStyle/>
        <a:p>
          <a:endParaRPr lang="en-US"/>
        </a:p>
      </dgm:t>
    </dgm:pt>
    <dgm:pt modelId="{AC74EEAC-1205-8843-BB87-F1D8342F8603}" type="pres">
      <dgm:prSet presAssocID="{964AD6A8-3CFD-4C49-A259-1C5234DF1C21}" presName="hierChild4" presStyleCnt="0"/>
      <dgm:spPr/>
    </dgm:pt>
    <dgm:pt modelId="{7BC04ECA-F00E-5940-9D67-86983C59F552}" type="pres">
      <dgm:prSet presAssocID="{964AD6A8-3CFD-4C49-A259-1C5234DF1C21}" presName="hierChild5" presStyleCnt="0"/>
      <dgm:spPr/>
    </dgm:pt>
    <dgm:pt modelId="{B98AA671-DF79-584D-8FB9-89274929BDA6}" type="pres">
      <dgm:prSet presAssocID="{32D95F39-9183-944A-A97E-44305F3FFAAB}" presName="Name37" presStyleLbl="parChTrans1D4" presStyleIdx="6" presStyleCnt="27"/>
      <dgm:spPr/>
      <dgm:t>
        <a:bodyPr/>
        <a:lstStyle/>
        <a:p>
          <a:endParaRPr lang="en-US"/>
        </a:p>
      </dgm:t>
    </dgm:pt>
    <dgm:pt modelId="{75B48C16-1AEA-7B4F-ADF3-1C6D812CAF13}" type="pres">
      <dgm:prSet presAssocID="{1B723EC7-19AF-1249-82D5-3308CED89644}" presName="hierRoot2" presStyleCnt="0">
        <dgm:presLayoutVars>
          <dgm:hierBranch val="init"/>
        </dgm:presLayoutVars>
      </dgm:prSet>
      <dgm:spPr/>
    </dgm:pt>
    <dgm:pt modelId="{45FE04C2-7D87-2E4A-B07E-7E9CFB3A1073}" type="pres">
      <dgm:prSet presAssocID="{1B723EC7-19AF-1249-82D5-3308CED89644}" presName="rootComposite" presStyleCnt="0"/>
      <dgm:spPr/>
    </dgm:pt>
    <dgm:pt modelId="{6CFD024A-6E3E-C74F-A1E4-DAA3E3350F49}" type="pres">
      <dgm:prSet presAssocID="{1B723EC7-19AF-1249-82D5-3308CED89644}" presName="rootText" presStyleLbl="node4" presStyleIdx="6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FC87F0-73D5-C145-9F17-D0A85E25EF9E}" type="pres">
      <dgm:prSet presAssocID="{1B723EC7-19AF-1249-82D5-3308CED89644}" presName="rootConnector" presStyleLbl="node4" presStyleIdx="6" presStyleCnt="27"/>
      <dgm:spPr/>
      <dgm:t>
        <a:bodyPr/>
        <a:lstStyle/>
        <a:p>
          <a:endParaRPr lang="en-US"/>
        </a:p>
      </dgm:t>
    </dgm:pt>
    <dgm:pt modelId="{0380EF67-AD18-284B-98FE-5EB1055131EE}" type="pres">
      <dgm:prSet presAssocID="{1B723EC7-19AF-1249-82D5-3308CED89644}" presName="hierChild4" presStyleCnt="0"/>
      <dgm:spPr/>
    </dgm:pt>
    <dgm:pt modelId="{C0B5036A-1B97-9849-BE04-C7A180CCA23B}" type="pres">
      <dgm:prSet presAssocID="{1B723EC7-19AF-1249-82D5-3308CED89644}" presName="hierChild5" presStyleCnt="0"/>
      <dgm:spPr/>
    </dgm:pt>
    <dgm:pt modelId="{61B46704-BB2A-0940-9B1B-A52C4E94C5D1}" type="pres">
      <dgm:prSet presAssocID="{A177B6CE-3705-2D4D-8C7A-4629F3CE1639}" presName="hierChild5" presStyleCnt="0"/>
      <dgm:spPr/>
    </dgm:pt>
    <dgm:pt modelId="{2E4A5106-F59E-6A4E-BEA5-F4F616E19F07}" type="pres">
      <dgm:prSet presAssocID="{96E0A006-ECC5-B041-BA9D-4141E8DE5018}" presName="Name37" presStyleLbl="parChTrans1D3" presStyleIdx="2" presStyleCnt="7"/>
      <dgm:spPr/>
      <dgm:t>
        <a:bodyPr/>
        <a:lstStyle/>
        <a:p>
          <a:endParaRPr lang="en-US"/>
        </a:p>
      </dgm:t>
    </dgm:pt>
    <dgm:pt modelId="{689032B7-6088-8F4E-ADD0-1BC5FB9A65AB}" type="pres">
      <dgm:prSet presAssocID="{83FD8529-4983-3749-BE9E-66F86844F4EA}" presName="hierRoot2" presStyleCnt="0">
        <dgm:presLayoutVars>
          <dgm:hierBranch val="init"/>
        </dgm:presLayoutVars>
      </dgm:prSet>
      <dgm:spPr/>
    </dgm:pt>
    <dgm:pt modelId="{FF895EF6-7ACF-BE48-B8A2-F80E90761538}" type="pres">
      <dgm:prSet presAssocID="{83FD8529-4983-3749-BE9E-66F86844F4EA}" presName="rootComposite" presStyleCnt="0"/>
      <dgm:spPr/>
    </dgm:pt>
    <dgm:pt modelId="{4E77185A-7B38-F948-BB21-9415B1033AAB}" type="pres">
      <dgm:prSet presAssocID="{83FD8529-4983-3749-BE9E-66F86844F4EA}" presName="rootText" presStyleLbl="node3" presStyleIdx="2" presStyleCnt="7" custScaleX="78923" custScaleY="121633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57021E-FC3D-DE4F-82E5-DFABB26624BD}" type="pres">
      <dgm:prSet presAssocID="{83FD8529-4983-3749-BE9E-66F86844F4EA}" presName="rootConnector" presStyleLbl="node3" presStyleIdx="2" presStyleCnt="7"/>
      <dgm:spPr/>
      <dgm:t>
        <a:bodyPr/>
        <a:lstStyle/>
        <a:p>
          <a:endParaRPr lang="en-US"/>
        </a:p>
      </dgm:t>
    </dgm:pt>
    <dgm:pt modelId="{4ACB735D-F9E2-3043-A764-359FA8C89D31}" type="pres">
      <dgm:prSet presAssocID="{83FD8529-4983-3749-BE9E-66F86844F4EA}" presName="hierChild4" presStyleCnt="0"/>
      <dgm:spPr/>
    </dgm:pt>
    <dgm:pt modelId="{121D6F2C-4540-414A-8A9C-F673B686A182}" type="pres">
      <dgm:prSet presAssocID="{299AB070-C648-8946-9879-C285508DBC67}" presName="Name37" presStyleLbl="parChTrans1D4" presStyleIdx="7" presStyleCnt="27"/>
      <dgm:spPr/>
      <dgm:t>
        <a:bodyPr/>
        <a:lstStyle/>
        <a:p>
          <a:endParaRPr lang="en-US"/>
        </a:p>
      </dgm:t>
    </dgm:pt>
    <dgm:pt modelId="{87F6E021-A735-7544-99ED-FACE4CD73B09}" type="pres">
      <dgm:prSet presAssocID="{A23B985E-72E4-3742-8371-0ED912F5435B}" presName="hierRoot2" presStyleCnt="0">
        <dgm:presLayoutVars>
          <dgm:hierBranch val="init"/>
        </dgm:presLayoutVars>
      </dgm:prSet>
      <dgm:spPr/>
    </dgm:pt>
    <dgm:pt modelId="{16FE59DF-EDBE-B149-839B-023AAC4A1FAC}" type="pres">
      <dgm:prSet presAssocID="{A23B985E-72E4-3742-8371-0ED912F5435B}" presName="rootComposite" presStyleCnt="0"/>
      <dgm:spPr/>
    </dgm:pt>
    <dgm:pt modelId="{5EC7B4BC-D6E0-494E-8F9F-6D6D134D7C5F}" type="pres">
      <dgm:prSet presAssocID="{A23B985E-72E4-3742-8371-0ED912F5435B}" presName="rootText" presStyleLbl="node4" presStyleIdx="7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9FFD3F-780D-C84A-BBD4-6EC4155AE11F}" type="pres">
      <dgm:prSet presAssocID="{A23B985E-72E4-3742-8371-0ED912F5435B}" presName="rootConnector" presStyleLbl="node4" presStyleIdx="7" presStyleCnt="27"/>
      <dgm:spPr/>
      <dgm:t>
        <a:bodyPr/>
        <a:lstStyle/>
        <a:p>
          <a:endParaRPr lang="en-US"/>
        </a:p>
      </dgm:t>
    </dgm:pt>
    <dgm:pt modelId="{00DE8427-67AC-DB44-B1D8-8FCAE0F9EED0}" type="pres">
      <dgm:prSet presAssocID="{A23B985E-72E4-3742-8371-0ED912F5435B}" presName="hierChild4" presStyleCnt="0"/>
      <dgm:spPr/>
    </dgm:pt>
    <dgm:pt modelId="{92D50532-929A-CF4D-8AFE-E6A3D3DDECC4}" type="pres">
      <dgm:prSet presAssocID="{A23B985E-72E4-3742-8371-0ED912F5435B}" presName="hierChild5" presStyleCnt="0"/>
      <dgm:spPr/>
    </dgm:pt>
    <dgm:pt modelId="{B6DBBC47-0F37-9B4C-9838-FF7C950C6175}" type="pres">
      <dgm:prSet presAssocID="{D4D00F36-3669-8447-8825-334C0B04DDC6}" presName="Name37" presStyleLbl="parChTrans1D4" presStyleIdx="8" presStyleCnt="27"/>
      <dgm:spPr/>
      <dgm:t>
        <a:bodyPr/>
        <a:lstStyle/>
        <a:p>
          <a:endParaRPr lang="en-US"/>
        </a:p>
      </dgm:t>
    </dgm:pt>
    <dgm:pt modelId="{E2484D30-5040-DF4B-8CCB-73729881AE9C}" type="pres">
      <dgm:prSet presAssocID="{ED3999D2-4071-844C-BD31-D3633E14080F}" presName="hierRoot2" presStyleCnt="0">
        <dgm:presLayoutVars>
          <dgm:hierBranch val="init"/>
        </dgm:presLayoutVars>
      </dgm:prSet>
      <dgm:spPr/>
    </dgm:pt>
    <dgm:pt modelId="{2358A1D1-3B55-6B44-8B60-8690BCCB9BAE}" type="pres">
      <dgm:prSet presAssocID="{ED3999D2-4071-844C-BD31-D3633E14080F}" presName="rootComposite" presStyleCnt="0"/>
      <dgm:spPr/>
    </dgm:pt>
    <dgm:pt modelId="{94FB6558-1362-3744-8078-68B40D37F8FD}" type="pres">
      <dgm:prSet presAssocID="{ED3999D2-4071-844C-BD31-D3633E14080F}" presName="rootText" presStyleLbl="node4" presStyleIdx="8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41F3E7-9EE9-614C-BD08-07D1FD363FB8}" type="pres">
      <dgm:prSet presAssocID="{ED3999D2-4071-844C-BD31-D3633E14080F}" presName="rootConnector" presStyleLbl="node4" presStyleIdx="8" presStyleCnt="27"/>
      <dgm:spPr/>
      <dgm:t>
        <a:bodyPr/>
        <a:lstStyle/>
        <a:p>
          <a:endParaRPr lang="en-US"/>
        </a:p>
      </dgm:t>
    </dgm:pt>
    <dgm:pt modelId="{82C50219-6037-CD42-BCB9-52965AD87447}" type="pres">
      <dgm:prSet presAssocID="{ED3999D2-4071-844C-BD31-D3633E14080F}" presName="hierChild4" presStyleCnt="0"/>
      <dgm:spPr/>
    </dgm:pt>
    <dgm:pt modelId="{131429CD-5077-B943-9BF9-5A0037E258A0}" type="pres">
      <dgm:prSet presAssocID="{ED3999D2-4071-844C-BD31-D3633E14080F}" presName="hierChild5" presStyleCnt="0"/>
      <dgm:spPr/>
    </dgm:pt>
    <dgm:pt modelId="{B6AA00DA-87F1-C947-B054-57A994FA5909}" type="pres">
      <dgm:prSet presAssocID="{054E37A0-8C9A-2C4F-85E1-BAD7DD8F9194}" presName="Name37" presStyleLbl="parChTrans1D4" presStyleIdx="9" presStyleCnt="27"/>
      <dgm:spPr/>
      <dgm:t>
        <a:bodyPr/>
        <a:lstStyle/>
        <a:p>
          <a:endParaRPr lang="en-US"/>
        </a:p>
      </dgm:t>
    </dgm:pt>
    <dgm:pt modelId="{4DA6B3DD-0C40-714D-9F12-216CFC9E9019}" type="pres">
      <dgm:prSet presAssocID="{E78F00FF-2420-2049-A20C-D1B394DACAB2}" presName="hierRoot2" presStyleCnt="0">
        <dgm:presLayoutVars>
          <dgm:hierBranch val="init"/>
        </dgm:presLayoutVars>
      </dgm:prSet>
      <dgm:spPr/>
    </dgm:pt>
    <dgm:pt modelId="{525A433D-5127-0046-9D6F-B73C9DABD675}" type="pres">
      <dgm:prSet presAssocID="{E78F00FF-2420-2049-A20C-D1B394DACAB2}" presName="rootComposite" presStyleCnt="0"/>
      <dgm:spPr/>
    </dgm:pt>
    <dgm:pt modelId="{2068E678-8A86-334C-8AE9-8164A3B1AAE6}" type="pres">
      <dgm:prSet presAssocID="{E78F00FF-2420-2049-A20C-D1B394DACAB2}" presName="rootText" presStyleLbl="node4" presStyleIdx="9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9BCE17-7185-E747-B9D3-9C5A9539A20A}" type="pres">
      <dgm:prSet presAssocID="{E78F00FF-2420-2049-A20C-D1B394DACAB2}" presName="rootConnector" presStyleLbl="node4" presStyleIdx="9" presStyleCnt="27"/>
      <dgm:spPr/>
      <dgm:t>
        <a:bodyPr/>
        <a:lstStyle/>
        <a:p>
          <a:endParaRPr lang="en-US"/>
        </a:p>
      </dgm:t>
    </dgm:pt>
    <dgm:pt modelId="{61DE2079-BA58-8549-A620-9512FBAA1E0E}" type="pres">
      <dgm:prSet presAssocID="{E78F00FF-2420-2049-A20C-D1B394DACAB2}" presName="hierChild4" presStyleCnt="0"/>
      <dgm:spPr/>
    </dgm:pt>
    <dgm:pt modelId="{BBAF4D8B-B75F-124C-8038-021841868500}" type="pres">
      <dgm:prSet presAssocID="{E78F00FF-2420-2049-A20C-D1B394DACAB2}" presName="hierChild5" presStyleCnt="0"/>
      <dgm:spPr/>
    </dgm:pt>
    <dgm:pt modelId="{970FD025-C555-8048-9043-40D6313BB066}" type="pres">
      <dgm:prSet presAssocID="{83FD8529-4983-3749-BE9E-66F86844F4EA}" presName="hierChild5" presStyleCnt="0"/>
      <dgm:spPr/>
    </dgm:pt>
    <dgm:pt modelId="{51CC4483-827A-D94B-A4A1-D63AAE544D07}" type="pres">
      <dgm:prSet presAssocID="{909731DA-5A63-B64F-A4F8-2203C86F94DA}" presName="hierChild5" presStyleCnt="0"/>
      <dgm:spPr/>
    </dgm:pt>
    <dgm:pt modelId="{2986AF58-FB1F-EB4B-B656-EF2351FD44AB}" type="pres">
      <dgm:prSet presAssocID="{F5473D3A-D0C4-144C-A07C-9E2F2B97A00D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DB882CD-6598-9040-B85C-1A83D378084F}" type="pres">
      <dgm:prSet presAssocID="{42D7B84F-950C-5E47-A392-19BBFFD70AD5}" presName="hierRoot2" presStyleCnt="0">
        <dgm:presLayoutVars>
          <dgm:hierBranch val="init"/>
        </dgm:presLayoutVars>
      </dgm:prSet>
      <dgm:spPr/>
    </dgm:pt>
    <dgm:pt modelId="{0830F8F2-4809-BE40-9E59-0F52C72D51ED}" type="pres">
      <dgm:prSet presAssocID="{42D7B84F-950C-5E47-A392-19BBFFD70AD5}" presName="rootComposite" presStyleCnt="0"/>
      <dgm:spPr/>
    </dgm:pt>
    <dgm:pt modelId="{569AF1F6-360E-7940-B2C7-3C8E37CB1AF0}" type="pres">
      <dgm:prSet presAssocID="{42D7B84F-950C-5E47-A392-19BBFFD70AD5}" presName="rootText" presStyleLbl="node2" presStyleIdx="1" presStyleCnt="3" custScaleX="190696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E36E05-227E-184F-95CE-F1F0E4034460}" type="pres">
      <dgm:prSet presAssocID="{42D7B84F-950C-5E47-A392-19BBFFD70AD5}" presName="rootConnector" presStyleLbl="node2" presStyleIdx="1" presStyleCnt="3"/>
      <dgm:spPr/>
      <dgm:t>
        <a:bodyPr/>
        <a:lstStyle/>
        <a:p>
          <a:endParaRPr lang="en-US"/>
        </a:p>
      </dgm:t>
    </dgm:pt>
    <dgm:pt modelId="{171A6BCF-F99C-404B-949C-C2197C53C14F}" type="pres">
      <dgm:prSet presAssocID="{42D7B84F-950C-5E47-A392-19BBFFD70AD5}" presName="hierChild4" presStyleCnt="0"/>
      <dgm:spPr/>
    </dgm:pt>
    <dgm:pt modelId="{79258160-981A-604D-BCBD-AD267251A8FD}" type="pres">
      <dgm:prSet presAssocID="{F7C3BA1C-5643-3541-A55A-970F6F3AA625}" presName="Name37" presStyleLbl="parChTrans1D3" presStyleIdx="3" presStyleCnt="7"/>
      <dgm:spPr/>
      <dgm:t>
        <a:bodyPr/>
        <a:lstStyle/>
        <a:p>
          <a:endParaRPr lang="en-US"/>
        </a:p>
      </dgm:t>
    </dgm:pt>
    <dgm:pt modelId="{230C7593-294C-6F4C-AD54-23C670C58A7F}" type="pres">
      <dgm:prSet presAssocID="{CE4837A5-1288-CA4F-A355-C15910B9CAEC}" presName="hierRoot2" presStyleCnt="0">
        <dgm:presLayoutVars>
          <dgm:hierBranch val="init"/>
        </dgm:presLayoutVars>
      </dgm:prSet>
      <dgm:spPr/>
    </dgm:pt>
    <dgm:pt modelId="{27857492-8787-054D-9826-8F506FCC7252}" type="pres">
      <dgm:prSet presAssocID="{CE4837A5-1288-CA4F-A355-C15910B9CAEC}" presName="rootComposite" presStyleCnt="0"/>
      <dgm:spPr/>
    </dgm:pt>
    <dgm:pt modelId="{1C0E9EDA-D821-7641-815D-C21664E5036A}" type="pres">
      <dgm:prSet presAssocID="{CE4837A5-1288-CA4F-A355-C15910B9CAEC}" presName="rootText" presStyleLbl="node3" presStyleIdx="3" presStyleCnt="7" custScaleX="5982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8B904E-521A-3F4F-AD4E-5392E2A191DD}" type="pres">
      <dgm:prSet presAssocID="{CE4837A5-1288-CA4F-A355-C15910B9CAEC}" presName="rootConnector" presStyleLbl="node3" presStyleIdx="3" presStyleCnt="7"/>
      <dgm:spPr/>
      <dgm:t>
        <a:bodyPr/>
        <a:lstStyle/>
        <a:p>
          <a:endParaRPr lang="en-US"/>
        </a:p>
      </dgm:t>
    </dgm:pt>
    <dgm:pt modelId="{F78684D6-1172-9C49-92FC-E0B4D919DF1E}" type="pres">
      <dgm:prSet presAssocID="{CE4837A5-1288-CA4F-A355-C15910B9CAEC}" presName="hierChild4" presStyleCnt="0"/>
      <dgm:spPr/>
    </dgm:pt>
    <dgm:pt modelId="{FA7FDCB6-2F1C-4240-9B6F-CBEC65594017}" type="pres">
      <dgm:prSet presAssocID="{104A1396-35B6-0D43-B495-C5619AD69BDA}" presName="Name37" presStyleLbl="parChTrans1D4" presStyleIdx="10" presStyleCnt="27"/>
      <dgm:spPr/>
      <dgm:t>
        <a:bodyPr/>
        <a:lstStyle/>
        <a:p>
          <a:endParaRPr lang="en-US"/>
        </a:p>
      </dgm:t>
    </dgm:pt>
    <dgm:pt modelId="{BDE2031B-58E8-F84E-8E19-AAF491773280}" type="pres">
      <dgm:prSet presAssocID="{8B5BA8E1-7194-BD49-9745-DC6103EB0EA4}" presName="hierRoot2" presStyleCnt="0">
        <dgm:presLayoutVars>
          <dgm:hierBranch val="init"/>
        </dgm:presLayoutVars>
      </dgm:prSet>
      <dgm:spPr/>
    </dgm:pt>
    <dgm:pt modelId="{F5B72F2E-B5F0-8240-AF76-DA32AC7E82B8}" type="pres">
      <dgm:prSet presAssocID="{8B5BA8E1-7194-BD49-9745-DC6103EB0EA4}" presName="rootComposite" presStyleCnt="0"/>
      <dgm:spPr/>
    </dgm:pt>
    <dgm:pt modelId="{ADDE005C-690B-AC47-8EB3-13D5F7A2A727}" type="pres">
      <dgm:prSet presAssocID="{8B5BA8E1-7194-BD49-9745-DC6103EB0EA4}" presName="rootText" presStyleLbl="node4" presStyleIdx="1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57A966-86CC-CE45-98F3-4BDF656AE51C}" type="pres">
      <dgm:prSet presAssocID="{8B5BA8E1-7194-BD49-9745-DC6103EB0EA4}" presName="rootConnector" presStyleLbl="node4" presStyleIdx="10" presStyleCnt="27"/>
      <dgm:spPr/>
      <dgm:t>
        <a:bodyPr/>
        <a:lstStyle/>
        <a:p>
          <a:endParaRPr lang="en-US"/>
        </a:p>
      </dgm:t>
    </dgm:pt>
    <dgm:pt modelId="{BA9A8C62-A37D-CC48-AB94-F174F9207B9C}" type="pres">
      <dgm:prSet presAssocID="{8B5BA8E1-7194-BD49-9745-DC6103EB0EA4}" presName="hierChild4" presStyleCnt="0"/>
      <dgm:spPr/>
    </dgm:pt>
    <dgm:pt modelId="{BA3E85C4-F053-0548-BD7F-4883B25CB718}" type="pres">
      <dgm:prSet presAssocID="{8B5BA8E1-7194-BD49-9745-DC6103EB0EA4}" presName="hierChild5" presStyleCnt="0"/>
      <dgm:spPr/>
    </dgm:pt>
    <dgm:pt modelId="{6D83D77D-DE0C-3143-89D2-319421E808F1}" type="pres">
      <dgm:prSet presAssocID="{3EA88211-FFE5-9641-8FA2-B22442569D28}" presName="Name37" presStyleLbl="parChTrans1D4" presStyleIdx="11" presStyleCnt="27"/>
      <dgm:spPr/>
      <dgm:t>
        <a:bodyPr/>
        <a:lstStyle/>
        <a:p>
          <a:endParaRPr lang="en-US"/>
        </a:p>
      </dgm:t>
    </dgm:pt>
    <dgm:pt modelId="{E2417640-F68E-7E4E-A787-9862CA56C321}" type="pres">
      <dgm:prSet presAssocID="{8802059A-3BDF-E24A-9307-316CBA2AD31D}" presName="hierRoot2" presStyleCnt="0">
        <dgm:presLayoutVars>
          <dgm:hierBranch val="init"/>
        </dgm:presLayoutVars>
      </dgm:prSet>
      <dgm:spPr/>
    </dgm:pt>
    <dgm:pt modelId="{7C15166C-46E1-3F45-B06B-A8B64D56CA54}" type="pres">
      <dgm:prSet presAssocID="{8802059A-3BDF-E24A-9307-316CBA2AD31D}" presName="rootComposite" presStyleCnt="0"/>
      <dgm:spPr/>
    </dgm:pt>
    <dgm:pt modelId="{8DDBE8BA-4F62-CC42-ABF0-BA4CFC443D8A}" type="pres">
      <dgm:prSet presAssocID="{8802059A-3BDF-E24A-9307-316CBA2AD31D}" presName="rootText" presStyleLbl="node4" presStyleIdx="11" presStyleCnt="27" custLinFactNeighborY="577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019C2D-F4BF-A44C-AA8E-CB56AC32C6C5}" type="pres">
      <dgm:prSet presAssocID="{8802059A-3BDF-E24A-9307-316CBA2AD31D}" presName="rootConnector" presStyleLbl="node4" presStyleIdx="11" presStyleCnt="27"/>
      <dgm:spPr/>
      <dgm:t>
        <a:bodyPr/>
        <a:lstStyle/>
        <a:p>
          <a:endParaRPr lang="en-US"/>
        </a:p>
      </dgm:t>
    </dgm:pt>
    <dgm:pt modelId="{30929C74-14F6-BD4F-8C88-C155DD3780D3}" type="pres">
      <dgm:prSet presAssocID="{8802059A-3BDF-E24A-9307-316CBA2AD31D}" presName="hierChild4" presStyleCnt="0"/>
      <dgm:spPr/>
    </dgm:pt>
    <dgm:pt modelId="{36F96DE8-C62B-8947-8005-FFB244B56814}" type="pres">
      <dgm:prSet presAssocID="{8802059A-3BDF-E24A-9307-316CBA2AD31D}" presName="hierChild5" presStyleCnt="0"/>
      <dgm:spPr/>
    </dgm:pt>
    <dgm:pt modelId="{00DBF3F6-8378-7040-B677-97CF887D0EEB}" type="pres">
      <dgm:prSet presAssocID="{227E79A1-2938-1C44-8475-53EDC7EA6FF9}" presName="Name37" presStyleLbl="parChTrans1D4" presStyleIdx="12" presStyleCnt="27"/>
      <dgm:spPr/>
      <dgm:t>
        <a:bodyPr/>
        <a:lstStyle/>
        <a:p>
          <a:endParaRPr lang="en-US"/>
        </a:p>
      </dgm:t>
    </dgm:pt>
    <dgm:pt modelId="{FB78CC9D-F488-0447-A3DC-87DED8126292}" type="pres">
      <dgm:prSet presAssocID="{77C73BBB-A6B2-D44C-A4FB-AC652E4E7A6D}" presName="hierRoot2" presStyleCnt="0">
        <dgm:presLayoutVars>
          <dgm:hierBranch val="init"/>
        </dgm:presLayoutVars>
      </dgm:prSet>
      <dgm:spPr/>
    </dgm:pt>
    <dgm:pt modelId="{C7D9E77D-9834-0443-887C-059A2E9C38F3}" type="pres">
      <dgm:prSet presAssocID="{77C73BBB-A6B2-D44C-A4FB-AC652E4E7A6D}" presName="rootComposite" presStyleCnt="0"/>
      <dgm:spPr/>
    </dgm:pt>
    <dgm:pt modelId="{B30A765A-0A40-EF49-AC7D-950F94CFF2A3}" type="pres">
      <dgm:prSet presAssocID="{77C73BBB-A6B2-D44C-A4FB-AC652E4E7A6D}" presName="rootText" presStyleLbl="node4" presStyleIdx="12" presStyleCnt="27" custLinFactNeighborY="397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057973-13C0-4F48-ADCF-1FE2FE2B0330}" type="pres">
      <dgm:prSet presAssocID="{77C73BBB-A6B2-D44C-A4FB-AC652E4E7A6D}" presName="rootConnector" presStyleLbl="node4" presStyleIdx="12" presStyleCnt="27"/>
      <dgm:spPr/>
      <dgm:t>
        <a:bodyPr/>
        <a:lstStyle/>
        <a:p>
          <a:endParaRPr lang="en-US"/>
        </a:p>
      </dgm:t>
    </dgm:pt>
    <dgm:pt modelId="{996BA58F-5460-DB4E-B19A-EBB210983C85}" type="pres">
      <dgm:prSet presAssocID="{77C73BBB-A6B2-D44C-A4FB-AC652E4E7A6D}" presName="hierChild4" presStyleCnt="0"/>
      <dgm:spPr/>
    </dgm:pt>
    <dgm:pt modelId="{48358F93-53CA-F941-9241-B9139705E1D5}" type="pres">
      <dgm:prSet presAssocID="{77C73BBB-A6B2-D44C-A4FB-AC652E4E7A6D}" presName="hierChild5" presStyleCnt="0"/>
      <dgm:spPr/>
    </dgm:pt>
    <dgm:pt modelId="{CA3D7791-5764-AF42-8E05-5357F6ED5B9A}" type="pres">
      <dgm:prSet presAssocID="{D49C3843-C54B-E149-A7E4-2B8C04D8106A}" presName="Name37" presStyleLbl="parChTrans1D4" presStyleIdx="13" presStyleCnt="27"/>
      <dgm:spPr/>
      <dgm:t>
        <a:bodyPr/>
        <a:lstStyle/>
        <a:p>
          <a:endParaRPr lang="en-US"/>
        </a:p>
      </dgm:t>
    </dgm:pt>
    <dgm:pt modelId="{77FC96FD-A39A-A948-BBED-D5C88FB6062F}" type="pres">
      <dgm:prSet presAssocID="{22B92638-461F-1B48-9D1D-4D1750226A9D}" presName="hierRoot2" presStyleCnt="0">
        <dgm:presLayoutVars>
          <dgm:hierBranch val="init"/>
        </dgm:presLayoutVars>
      </dgm:prSet>
      <dgm:spPr/>
    </dgm:pt>
    <dgm:pt modelId="{2FB389FD-4014-434B-B9C1-609E303E74C9}" type="pres">
      <dgm:prSet presAssocID="{22B92638-461F-1B48-9D1D-4D1750226A9D}" presName="rootComposite" presStyleCnt="0"/>
      <dgm:spPr/>
    </dgm:pt>
    <dgm:pt modelId="{02159DB4-5DA7-FF4B-8521-59747A7EB837}" type="pres">
      <dgm:prSet presAssocID="{22B92638-461F-1B48-9D1D-4D1750226A9D}" presName="rootText" presStyleLbl="node4" presStyleIdx="13" presStyleCnt="27" custScaleX="123643" custScaleY="102045" custLinFactNeighborY="243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589613-5F02-AF46-9E51-E1FEB3D23911}" type="pres">
      <dgm:prSet presAssocID="{22B92638-461F-1B48-9D1D-4D1750226A9D}" presName="rootConnector" presStyleLbl="node4" presStyleIdx="13" presStyleCnt="27"/>
      <dgm:spPr/>
      <dgm:t>
        <a:bodyPr/>
        <a:lstStyle/>
        <a:p>
          <a:endParaRPr lang="en-US"/>
        </a:p>
      </dgm:t>
    </dgm:pt>
    <dgm:pt modelId="{901C0A92-2AB0-BA4F-A572-3ED28DEC5D7C}" type="pres">
      <dgm:prSet presAssocID="{22B92638-461F-1B48-9D1D-4D1750226A9D}" presName="hierChild4" presStyleCnt="0"/>
      <dgm:spPr/>
    </dgm:pt>
    <dgm:pt modelId="{376EE295-8EE2-694A-A386-060DC89ACE0A}" type="pres">
      <dgm:prSet presAssocID="{22B92638-461F-1B48-9D1D-4D1750226A9D}" presName="hierChild5" presStyleCnt="0"/>
      <dgm:spPr/>
    </dgm:pt>
    <dgm:pt modelId="{7C7D21B1-B8FE-9848-88D6-5FA439410C57}" type="pres">
      <dgm:prSet presAssocID="{25C21276-B0FC-DE4C-A21E-7F53DAC83178}" presName="Name37" presStyleLbl="parChTrans1D4" presStyleIdx="14" presStyleCnt="27"/>
      <dgm:spPr/>
      <dgm:t>
        <a:bodyPr/>
        <a:lstStyle/>
        <a:p>
          <a:endParaRPr lang="en-US"/>
        </a:p>
      </dgm:t>
    </dgm:pt>
    <dgm:pt modelId="{D8F274A5-784B-4D46-8F5A-800C731806EA}" type="pres">
      <dgm:prSet presAssocID="{B74EC464-2ED9-C549-9810-3C2B3A8F618F}" presName="hierRoot2" presStyleCnt="0">
        <dgm:presLayoutVars>
          <dgm:hierBranch val="init"/>
        </dgm:presLayoutVars>
      </dgm:prSet>
      <dgm:spPr/>
    </dgm:pt>
    <dgm:pt modelId="{8E229A7F-0CDA-9240-A012-8841BC431419}" type="pres">
      <dgm:prSet presAssocID="{B74EC464-2ED9-C549-9810-3C2B3A8F618F}" presName="rootComposite" presStyleCnt="0"/>
      <dgm:spPr/>
    </dgm:pt>
    <dgm:pt modelId="{F4DA113B-AE82-524E-AAC3-C664F32E99AC}" type="pres">
      <dgm:prSet presAssocID="{B74EC464-2ED9-C549-9810-3C2B3A8F618F}" presName="rootText" presStyleLbl="node4" presStyleIdx="14" presStyleCnt="27" custScaleX="135244" custLinFactNeighborY="89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5ACA0E-C639-354D-A2BF-69F007BA5FC7}" type="pres">
      <dgm:prSet presAssocID="{B74EC464-2ED9-C549-9810-3C2B3A8F618F}" presName="rootConnector" presStyleLbl="node4" presStyleIdx="14" presStyleCnt="27"/>
      <dgm:spPr/>
      <dgm:t>
        <a:bodyPr/>
        <a:lstStyle/>
        <a:p>
          <a:endParaRPr lang="en-US"/>
        </a:p>
      </dgm:t>
    </dgm:pt>
    <dgm:pt modelId="{15E1E0DA-CBFB-6C49-899C-C5689D66FCE3}" type="pres">
      <dgm:prSet presAssocID="{B74EC464-2ED9-C549-9810-3C2B3A8F618F}" presName="hierChild4" presStyleCnt="0"/>
      <dgm:spPr/>
    </dgm:pt>
    <dgm:pt modelId="{D5102F8C-CA2A-4444-8A7F-27D324CF6AA7}" type="pres">
      <dgm:prSet presAssocID="{B74EC464-2ED9-C549-9810-3C2B3A8F618F}" presName="hierChild5" presStyleCnt="0"/>
      <dgm:spPr/>
    </dgm:pt>
    <dgm:pt modelId="{62D08049-B390-B54D-B05D-1270BB511FD7}" type="pres">
      <dgm:prSet presAssocID="{EEE2D9E1-CD28-8D4E-B10C-16404671D1E9}" presName="Name37" presStyleLbl="parChTrans1D4" presStyleIdx="15" presStyleCnt="27"/>
      <dgm:spPr/>
      <dgm:t>
        <a:bodyPr/>
        <a:lstStyle/>
        <a:p>
          <a:endParaRPr lang="en-US"/>
        </a:p>
      </dgm:t>
    </dgm:pt>
    <dgm:pt modelId="{23060E8F-6A44-E94D-88DE-9AC1AC5C273B}" type="pres">
      <dgm:prSet presAssocID="{F21BE4AA-C86E-9144-8E2E-73BCB48FAF72}" presName="hierRoot2" presStyleCnt="0">
        <dgm:presLayoutVars>
          <dgm:hierBranch val="init"/>
        </dgm:presLayoutVars>
      </dgm:prSet>
      <dgm:spPr/>
    </dgm:pt>
    <dgm:pt modelId="{E3367819-B348-6D49-8518-0F572D342C22}" type="pres">
      <dgm:prSet presAssocID="{F21BE4AA-C86E-9144-8E2E-73BCB48FAF72}" presName="rootComposite" presStyleCnt="0"/>
      <dgm:spPr/>
    </dgm:pt>
    <dgm:pt modelId="{8F7791AF-B562-AF44-A5D3-9E0835F3B0A5}" type="pres">
      <dgm:prSet presAssocID="{F21BE4AA-C86E-9144-8E2E-73BCB48FAF72}" presName="rootText" presStyleLbl="node4" presStyleIdx="15" presStyleCnt="27" custScaleX="109448" custLinFactNeighborY="-39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BAA33A-041A-0E49-9085-497CAC2C6BBD}" type="pres">
      <dgm:prSet presAssocID="{F21BE4AA-C86E-9144-8E2E-73BCB48FAF72}" presName="rootConnector" presStyleLbl="node4" presStyleIdx="15" presStyleCnt="27"/>
      <dgm:spPr/>
      <dgm:t>
        <a:bodyPr/>
        <a:lstStyle/>
        <a:p>
          <a:endParaRPr lang="en-US"/>
        </a:p>
      </dgm:t>
    </dgm:pt>
    <dgm:pt modelId="{B2024E6C-783F-6147-81D9-3A8544E374B8}" type="pres">
      <dgm:prSet presAssocID="{F21BE4AA-C86E-9144-8E2E-73BCB48FAF72}" presName="hierChild4" presStyleCnt="0"/>
      <dgm:spPr/>
    </dgm:pt>
    <dgm:pt modelId="{5B00315B-1D53-B943-871A-E4FF40AB757A}" type="pres">
      <dgm:prSet presAssocID="{F21BE4AA-C86E-9144-8E2E-73BCB48FAF72}" presName="hierChild5" presStyleCnt="0"/>
      <dgm:spPr/>
    </dgm:pt>
    <dgm:pt modelId="{2F446BD0-06BD-A74E-9FAF-704EC511A951}" type="pres">
      <dgm:prSet presAssocID="{327FAA6E-98C4-2842-A254-6074CC354767}" presName="Name37" presStyleLbl="parChTrans1D4" presStyleIdx="16" presStyleCnt="27"/>
      <dgm:spPr/>
      <dgm:t>
        <a:bodyPr/>
        <a:lstStyle/>
        <a:p>
          <a:endParaRPr lang="en-US"/>
        </a:p>
      </dgm:t>
    </dgm:pt>
    <dgm:pt modelId="{B9F30589-94AA-3B42-981D-B0226CB60050}" type="pres">
      <dgm:prSet presAssocID="{A6085D16-8018-E845-98A5-13C752C45647}" presName="hierRoot2" presStyleCnt="0">
        <dgm:presLayoutVars>
          <dgm:hierBranch val="init"/>
        </dgm:presLayoutVars>
      </dgm:prSet>
      <dgm:spPr/>
    </dgm:pt>
    <dgm:pt modelId="{9376ED34-F6E4-6B4D-A844-D4CF426F3DC5}" type="pres">
      <dgm:prSet presAssocID="{A6085D16-8018-E845-98A5-13C752C45647}" presName="rootComposite" presStyleCnt="0"/>
      <dgm:spPr/>
    </dgm:pt>
    <dgm:pt modelId="{98DC9C42-DB1D-AE44-93B4-4B24A47B3DF0}" type="pres">
      <dgm:prSet presAssocID="{A6085D16-8018-E845-98A5-13C752C45647}" presName="rootText" presStyleLbl="node4" presStyleIdx="16" presStyleCnt="27" custScaleX="135896" custScaleY="99052" custLinFactNeighborY="-177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BC3E71-68A7-D242-A307-2505F071704E}" type="pres">
      <dgm:prSet presAssocID="{A6085D16-8018-E845-98A5-13C752C45647}" presName="rootConnector" presStyleLbl="node4" presStyleIdx="16" presStyleCnt="27"/>
      <dgm:spPr/>
      <dgm:t>
        <a:bodyPr/>
        <a:lstStyle/>
        <a:p>
          <a:endParaRPr lang="en-US"/>
        </a:p>
      </dgm:t>
    </dgm:pt>
    <dgm:pt modelId="{9419CD2A-3E2A-EE4E-B4D3-BD46CB60E156}" type="pres">
      <dgm:prSet presAssocID="{A6085D16-8018-E845-98A5-13C752C45647}" presName="hierChild4" presStyleCnt="0"/>
      <dgm:spPr/>
    </dgm:pt>
    <dgm:pt modelId="{E4758D81-6708-5649-85D9-AF71E31310CF}" type="pres">
      <dgm:prSet presAssocID="{A6085D16-8018-E845-98A5-13C752C45647}" presName="hierChild5" presStyleCnt="0"/>
      <dgm:spPr/>
    </dgm:pt>
    <dgm:pt modelId="{249B1D7B-0263-3943-A168-97417FE05CF4}" type="pres">
      <dgm:prSet presAssocID="{CE4837A5-1288-CA4F-A355-C15910B9CAEC}" presName="hierChild5" presStyleCnt="0"/>
      <dgm:spPr/>
    </dgm:pt>
    <dgm:pt modelId="{A5AD726F-19B8-D449-B4DD-FD540E87877E}" type="pres">
      <dgm:prSet presAssocID="{CE4EFC27-37E2-E04B-B1B7-E51B87BA723F}" presName="Name37" presStyleLbl="parChTrans1D3" presStyleIdx="4" presStyleCnt="7"/>
      <dgm:spPr/>
      <dgm:t>
        <a:bodyPr/>
        <a:lstStyle/>
        <a:p>
          <a:endParaRPr lang="en-US"/>
        </a:p>
      </dgm:t>
    </dgm:pt>
    <dgm:pt modelId="{8473126F-0B5F-AC44-9925-A91873DE87B0}" type="pres">
      <dgm:prSet presAssocID="{7B9CC991-B474-E246-AA96-725124156A00}" presName="hierRoot2" presStyleCnt="0">
        <dgm:presLayoutVars>
          <dgm:hierBranch val="init"/>
        </dgm:presLayoutVars>
      </dgm:prSet>
      <dgm:spPr/>
    </dgm:pt>
    <dgm:pt modelId="{20B0451C-C575-D245-B45C-014CF2602478}" type="pres">
      <dgm:prSet presAssocID="{7B9CC991-B474-E246-AA96-725124156A00}" presName="rootComposite" presStyleCnt="0"/>
      <dgm:spPr/>
    </dgm:pt>
    <dgm:pt modelId="{DF5BE6F6-97C6-FB46-AFC3-137F8AD55311}" type="pres">
      <dgm:prSet presAssocID="{7B9CC991-B474-E246-AA96-725124156A00}" presName="rootText" presStyleLbl="node3" presStyleIdx="4" presStyleCnt="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0A138D-C14C-B24D-B582-BA87C6463F52}" type="pres">
      <dgm:prSet presAssocID="{7B9CC991-B474-E246-AA96-725124156A00}" presName="rootConnector" presStyleLbl="node3" presStyleIdx="4" presStyleCnt="7"/>
      <dgm:spPr/>
      <dgm:t>
        <a:bodyPr/>
        <a:lstStyle/>
        <a:p>
          <a:endParaRPr lang="en-US"/>
        </a:p>
      </dgm:t>
    </dgm:pt>
    <dgm:pt modelId="{1B2A2FE5-0580-7B42-B363-E96410C20D4A}" type="pres">
      <dgm:prSet presAssocID="{7B9CC991-B474-E246-AA96-725124156A00}" presName="hierChild4" presStyleCnt="0"/>
      <dgm:spPr/>
    </dgm:pt>
    <dgm:pt modelId="{944E6723-A2A8-8145-A6FE-5572B3F0D9A7}" type="pres">
      <dgm:prSet presAssocID="{97FAB619-5C62-924A-89F7-BE5FF620D583}" presName="Name37" presStyleLbl="parChTrans1D4" presStyleIdx="17" presStyleCnt="27"/>
      <dgm:spPr/>
      <dgm:t>
        <a:bodyPr/>
        <a:lstStyle/>
        <a:p>
          <a:endParaRPr lang="en-US"/>
        </a:p>
      </dgm:t>
    </dgm:pt>
    <dgm:pt modelId="{77FEE0FD-63EE-804B-9627-2308A5BE498F}" type="pres">
      <dgm:prSet presAssocID="{BFC33CF9-0F4F-6C4D-BC4C-9AAEB7D3132A}" presName="hierRoot2" presStyleCnt="0">
        <dgm:presLayoutVars>
          <dgm:hierBranch val="init"/>
        </dgm:presLayoutVars>
      </dgm:prSet>
      <dgm:spPr/>
    </dgm:pt>
    <dgm:pt modelId="{707F9497-FD99-7749-8ED5-392D83618109}" type="pres">
      <dgm:prSet presAssocID="{BFC33CF9-0F4F-6C4D-BC4C-9AAEB7D3132A}" presName="rootComposite" presStyleCnt="0"/>
      <dgm:spPr/>
    </dgm:pt>
    <dgm:pt modelId="{9635E244-9DA3-A642-914C-F17CA1E2CF86}" type="pres">
      <dgm:prSet presAssocID="{BFC33CF9-0F4F-6C4D-BC4C-9AAEB7D3132A}" presName="rootText" presStyleLbl="node4" presStyleIdx="17" presStyleCnt="27" custScaleX="1166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1A91B7-A521-1C4D-90D9-F0B88D4ED099}" type="pres">
      <dgm:prSet presAssocID="{BFC33CF9-0F4F-6C4D-BC4C-9AAEB7D3132A}" presName="rootConnector" presStyleLbl="node4" presStyleIdx="17" presStyleCnt="27"/>
      <dgm:spPr/>
      <dgm:t>
        <a:bodyPr/>
        <a:lstStyle/>
        <a:p>
          <a:endParaRPr lang="en-US"/>
        </a:p>
      </dgm:t>
    </dgm:pt>
    <dgm:pt modelId="{B6A176AB-B610-844F-AAB5-151E45A61A57}" type="pres">
      <dgm:prSet presAssocID="{BFC33CF9-0F4F-6C4D-BC4C-9AAEB7D3132A}" presName="hierChild4" presStyleCnt="0"/>
      <dgm:spPr/>
    </dgm:pt>
    <dgm:pt modelId="{01DA23B3-2C2A-744C-BA97-8CFDEFC0AF9C}" type="pres">
      <dgm:prSet presAssocID="{BFC33CF9-0F4F-6C4D-BC4C-9AAEB7D3132A}" presName="hierChild5" presStyleCnt="0"/>
      <dgm:spPr/>
    </dgm:pt>
    <dgm:pt modelId="{4BC2581B-AA2C-8043-84C6-7E99EA2B3545}" type="pres">
      <dgm:prSet presAssocID="{FE0EC017-F7B0-2147-A59A-11A809766B75}" presName="Name37" presStyleLbl="parChTrans1D4" presStyleIdx="18" presStyleCnt="27"/>
      <dgm:spPr/>
      <dgm:t>
        <a:bodyPr/>
        <a:lstStyle/>
        <a:p>
          <a:endParaRPr lang="en-US"/>
        </a:p>
      </dgm:t>
    </dgm:pt>
    <dgm:pt modelId="{4A403E90-5F9C-804D-BB29-BB48A5357320}" type="pres">
      <dgm:prSet presAssocID="{104BF9B6-FD7F-3C4C-ABF5-82315C026383}" presName="hierRoot2" presStyleCnt="0">
        <dgm:presLayoutVars>
          <dgm:hierBranch val="init"/>
        </dgm:presLayoutVars>
      </dgm:prSet>
      <dgm:spPr/>
    </dgm:pt>
    <dgm:pt modelId="{674CF76B-FEA1-5040-8303-B7F3CB645D7C}" type="pres">
      <dgm:prSet presAssocID="{104BF9B6-FD7F-3C4C-ABF5-82315C026383}" presName="rootComposite" presStyleCnt="0"/>
      <dgm:spPr/>
    </dgm:pt>
    <dgm:pt modelId="{69CDC33E-93AD-CB42-8882-9651C1A1C8A4}" type="pres">
      <dgm:prSet presAssocID="{104BF9B6-FD7F-3C4C-ABF5-82315C026383}" presName="rootText" presStyleLbl="node4" presStyleIdx="18" presStyleCnt="27" custScaleX="11158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A4077-9152-C44F-BFDF-65B13FCB3DCC}" type="pres">
      <dgm:prSet presAssocID="{104BF9B6-FD7F-3C4C-ABF5-82315C026383}" presName="rootConnector" presStyleLbl="node4" presStyleIdx="18" presStyleCnt="27"/>
      <dgm:spPr/>
      <dgm:t>
        <a:bodyPr/>
        <a:lstStyle/>
        <a:p>
          <a:endParaRPr lang="en-US"/>
        </a:p>
      </dgm:t>
    </dgm:pt>
    <dgm:pt modelId="{71289901-7385-DC4F-A2BC-C5698ADABD5A}" type="pres">
      <dgm:prSet presAssocID="{104BF9B6-FD7F-3C4C-ABF5-82315C026383}" presName="hierChild4" presStyleCnt="0"/>
      <dgm:spPr/>
    </dgm:pt>
    <dgm:pt modelId="{DFCEE172-0625-6140-94B3-EEC9BF17653C}" type="pres">
      <dgm:prSet presAssocID="{104BF9B6-FD7F-3C4C-ABF5-82315C026383}" presName="hierChild5" presStyleCnt="0"/>
      <dgm:spPr/>
    </dgm:pt>
    <dgm:pt modelId="{E819C492-2A76-BA40-B0A2-68E7CE94D0F9}" type="pres">
      <dgm:prSet presAssocID="{31C66720-0D09-424A-8B25-7D62A0C54900}" presName="Name37" presStyleLbl="parChTrans1D4" presStyleIdx="19" presStyleCnt="27"/>
      <dgm:spPr/>
      <dgm:t>
        <a:bodyPr/>
        <a:lstStyle/>
        <a:p>
          <a:endParaRPr lang="en-US"/>
        </a:p>
      </dgm:t>
    </dgm:pt>
    <dgm:pt modelId="{7EE2CD4A-C565-3348-AAEF-793AE550A7D1}" type="pres">
      <dgm:prSet presAssocID="{8DBF6CBA-8DA6-D343-B287-7763E273FAB3}" presName="hierRoot2" presStyleCnt="0">
        <dgm:presLayoutVars>
          <dgm:hierBranch val="init"/>
        </dgm:presLayoutVars>
      </dgm:prSet>
      <dgm:spPr/>
    </dgm:pt>
    <dgm:pt modelId="{1FA8FB72-C6D1-114D-9DCD-BC2D59A3275D}" type="pres">
      <dgm:prSet presAssocID="{8DBF6CBA-8DA6-D343-B287-7763E273FAB3}" presName="rootComposite" presStyleCnt="0"/>
      <dgm:spPr/>
    </dgm:pt>
    <dgm:pt modelId="{4000F6AC-B944-5042-8D6B-31ABBD13F57B}" type="pres">
      <dgm:prSet presAssocID="{8DBF6CBA-8DA6-D343-B287-7763E273FAB3}" presName="rootText" presStyleLbl="node4" presStyleIdx="19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F0C005-5951-AE4A-BBDF-795F8278AF8B}" type="pres">
      <dgm:prSet presAssocID="{8DBF6CBA-8DA6-D343-B287-7763E273FAB3}" presName="rootConnector" presStyleLbl="node4" presStyleIdx="19" presStyleCnt="27"/>
      <dgm:spPr/>
      <dgm:t>
        <a:bodyPr/>
        <a:lstStyle/>
        <a:p>
          <a:endParaRPr lang="en-US"/>
        </a:p>
      </dgm:t>
    </dgm:pt>
    <dgm:pt modelId="{28B1A6D2-6651-4E47-BF16-6BA9FD2B1183}" type="pres">
      <dgm:prSet presAssocID="{8DBF6CBA-8DA6-D343-B287-7763E273FAB3}" presName="hierChild4" presStyleCnt="0"/>
      <dgm:spPr/>
    </dgm:pt>
    <dgm:pt modelId="{20CEFA41-8C74-4D43-8839-88946F1225EF}" type="pres">
      <dgm:prSet presAssocID="{8DBF6CBA-8DA6-D343-B287-7763E273FAB3}" presName="hierChild5" presStyleCnt="0"/>
      <dgm:spPr/>
    </dgm:pt>
    <dgm:pt modelId="{80F878F0-ABCF-FD41-863D-C0E2A8511DEC}" type="pres">
      <dgm:prSet presAssocID="{9D739C50-D673-C24F-8ACD-7B5F65EF15BE}" presName="Name37" presStyleLbl="parChTrans1D4" presStyleIdx="20" presStyleCnt="27"/>
      <dgm:spPr/>
      <dgm:t>
        <a:bodyPr/>
        <a:lstStyle/>
        <a:p>
          <a:endParaRPr lang="en-US"/>
        </a:p>
      </dgm:t>
    </dgm:pt>
    <dgm:pt modelId="{23D47FCE-6E4B-B048-B2E5-0960D83FCF7D}" type="pres">
      <dgm:prSet presAssocID="{AE734915-E2B1-654A-A71C-E1CC74C2621D}" presName="hierRoot2" presStyleCnt="0">
        <dgm:presLayoutVars>
          <dgm:hierBranch val="init"/>
        </dgm:presLayoutVars>
      </dgm:prSet>
      <dgm:spPr/>
    </dgm:pt>
    <dgm:pt modelId="{39DED7B1-D6E0-8844-9857-E2A7C3F808EC}" type="pres">
      <dgm:prSet presAssocID="{AE734915-E2B1-654A-A71C-E1CC74C2621D}" presName="rootComposite" presStyleCnt="0"/>
      <dgm:spPr/>
    </dgm:pt>
    <dgm:pt modelId="{93AEE1A1-0DDE-F447-A467-EF57727CC249}" type="pres">
      <dgm:prSet presAssocID="{AE734915-E2B1-654A-A71C-E1CC74C2621D}" presName="rootText" presStyleLbl="node4" presStyleIdx="20" presStyleCnt="27" custScaleX="136946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CC4F7E0-3C7F-EC4F-8C46-F9BAD89D0C2F}" type="pres">
      <dgm:prSet presAssocID="{AE734915-E2B1-654A-A71C-E1CC74C2621D}" presName="rootConnector" presStyleLbl="node4" presStyleIdx="20" presStyleCnt="27"/>
      <dgm:spPr/>
      <dgm:t>
        <a:bodyPr/>
        <a:lstStyle/>
        <a:p>
          <a:endParaRPr lang="en-US"/>
        </a:p>
      </dgm:t>
    </dgm:pt>
    <dgm:pt modelId="{50ADFD06-84BA-EA45-A491-002ECD541B2A}" type="pres">
      <dgm:prSet presAssocID="{AE734915-E2B1-654A-A71C-E1CC74C2621D}" presName="hierChild4" presStyleCnt="0"/>
      <dgm:spPr/>
    </dgm:pt>
    <dgm:pt modelId="{B3F3BC01-8F65-0F49-9048-40ACF2D3D308}" type="pres">
      <dgm:prSet presAssocID="{AE734915-E2B1-654A-A71C-E1CC74C2621D}" presName="hierChild5" presStyleCnt="0"/>
      <dgm:spPr/>
    </dgm:pt>
    <dgm:pt modelId="{209C332B-A240-0D4C-BEB0-0FCAA6F7FFDB}" type="pres">
      <dgm:prSet presAssocID="{7B9CC991-B474-E246-AA96-725124156A00}" presName="hierChild5" presStyleCnt="0"/>
      <dgm:spPr/>
    </dgm:pt>
    <dgm:pt modelId="{CEFBB94F-9E4A-DC4F-8545-3409BC15EBC6}" type="pres">
      <dgm:prSet presAssocID="{42D7B84F-950C-5E47-A392-19BBFFD70AD5}" presName="hierChild5" presStyleCnt="0"/>
      <dgm:spPr/>
    </dgm:pt>
    <dgm:pt modelId="{DBE3CBCD-F73E-1A44-8FD8-6AD63C2A8B7D}" type="pres">
      <dgm:prSet presAssocID="{18DDCF83-2960-6548-B382-B3FEB9C1A807}" presName="Name37" presStyleLbl="parChTrans1D2" presStyleIdx="2" presStyleCnt="3"/>
      <dgm:spPr/>
      <dgm:t>
        <a:bodyPr/>
        <a:lstStyle/>
        <a:p>
          <a:endParaRPr lang="en-US"/>
        </a:p>
      </dgm:t>
    </dgm:pt>
    <dgm:pt modelId="{388D79DE-0005-204E-AA80-C9FEAA2EB98D}" type="pres">
      <dgm:prSet presAssocID="{FEE1FD1B-1651-6B40-94D6-45D387B329D3}" presName="hierRoot2" presStyleCnt="0">
        <dgm:presLayoutVars>
          <dgm:hierBranch val="init"/>
        </dgm:presLayoutVars>
      </dgm:prSet>
      <dgm:spPr/>
    </dgm:pt>
    <dgm:pt modelId="{988E049A-A67C-8E40-B0DE-703A2D0211F9}" type="pres">
      <dgm:prSet presAssocID="{FEE1FD1B-1651-6B40-94D6-45D387B329D3}" presName="rootComposite" presStyleCnt="0"/>
      <dgm:spPr/>
    </dgm:pt>
    <dgm:pt modelId="{59027BE4-1E27-D641-96AB-D1A0E87978FE}" type="pres">
      <dgm:prSet presAssocID="{FEE1FD1B-1651-6B40-94D6-45D387B329D3}" presName="rootText" presStyleLbl="node2" presStyleIdx="2" presStyleCnt="3" custScaleX="110924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2E77A-26A3-8D4B-9C56-E3F2BF12F0A2}" type="pres">
      <dgm:prSet presAssocID="{FEE1FD1B-1651-6B40-94D6-45D387B329D3}" presName="rootConnector" presStyleLbl="node2" presStyleIdx="2" presStyleCnt="3"/>
      <dgm:spPr/>
      <dgm:t>
        <a:bodyPr/>
        <a:lstStyle/>
        <a:p>
          <a:endParaRPr lang="en-US"/>
        </a:p>
      </dgm:t>
    </dgm:pt>
    <dgm:pt modelId="{CFBC5BFB-7337-964B-8691-81BEC21337DD}" type="pres">
      <dgm:prSet presAssocID="{FEE1FD1B-1651-6B40-94D6-45D387B329D3}" presName="hierChild4" presStyleCnt="0"/>
      <dgm:spPr/>
    </dgm:pt>
    <dgm:pt modelId="{4710E44F-48F3-6447-A9B3-D0FD696FBB54}" type="pres">
      <dgm:prSet presAssocID="{67B00F82-CF9E-6F40-A33D-4181435E89E7}" presName="Name37" presStyleLbl="parChTrans1D3" presStyleIdx="5" presStyleCnt="7"/>
      <dgm:spPr/>
      <dgm:t>
        <a:bodyPr/>
        <a:lstStyle/>
        <a:p>
          <a:endParaRPr lang="en-US"/>
        </a:p>
      </dgm:t>
    </dgm:pt>
    <dgm:pt modelId="{FC102227-85AC-584D-ABB5-9963556ADDAE}" type="pres">
      <dgm:prSet presAssocID="{D5E4F05B-7130-C74E-AAD7-376906FF5F66}" presName="hierRoot2" presStyleCnt="0">
        <dgm:presLayoutVars>
          <dgm:hierBranch val="init"/>
        </dgm:presLayoutVars>
      </dgm:prSet>
      <dgm:spPr/>
    </dgm:pt>
    <dgm:pt modelId="{EBB41C22-0015-194B-9CC2-823EB8FB99A9}" type="pres">
      <dgm:prSet presAssocID="{D5E4F05B-7130-C74E-AAD7-376906FF5F66}" presName="rootComposite" presStyleCnt="0"/>
      <dgm:spPr/>
    </dgm:pt>
    <dgm:pt modelId="{F0B3AAE9-7452-904B-A873-D4A1FFF0F927}" type="pres">
      <dgm:prSet presAssocID="{D5E4F05B-7130-C74E-AAD7-376906FF5F66}" presName="rootText" presStyleLbl="node3" presStyleIdx="5" presStyleCnt="7" custScaleX="7878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4548A-02E0-5F44-8637-232FB9CD6758}" type="pres">
      <dgm:prSet presAssocID="{D5E4F05B-7130-C74E-AAD7-376906FF5F66}" presName="rootConnector" presStyleLbl="node3" presStyleIdx="5" presStyleCnt="7"/>
      <dgm:spPr/>
      <dgm:t>
        <a:bodyPr/>
        <a:lstStyle/>
        <a:p>
          <a:endParaRPr lang="en-US"/>
        </a:p>
      </dgm:t>
    </dgm:pt>
    <dgm:pt modelId="{42DE7E83-E602-324C-9A17-C4CEDE4B0D91}" type="pres">
      <dgm:prSet presAssocID="{D5E4F05B-7130-C74E-AAD7-376906FF5F66}" presName="hierChild4" presStyleCnt="0"/>
      <dgm:spPr/>
    </dgm:pt>
    <dgm:pt modelId="{D5CFE4A7-4441-0A4E-A8D6-A982BD9C9E02}" type="pres">
      <dgm:prSet presAssocID="{C26857B4-A37C-6741-B5FD-09F04DA2ED2A}" presName="Name37" presStyleLbl="parChTrans1D4" presStyleIdx="21" presStyleCnt="27"/>
      <dgm:spPr/>
      <dgm:t>
        <a:bodyPr/>
        <a:lstStyle/>
        <a:p>
          <a:endParaRPr lang="en-US"/>
        </a:p>
      </dgm:t>
    </dgm:pt>
    <dgm:pt modelId="{5AD837C0-5215-9B4E-9EBA-8A1EEF835B21}" type="pres">
      <dgm:prSet presAssocID="{3C0652D9-3EC3-5F49-A0CF-A03A8EED64A6}" presName="hierRoot2" presStyleCnt="0">
        <dgm:presLayoutVars>
          <dgm:hierBranch val="init"/>
        </dgm:presLayoutVars>
      </dgm:prSet>
      <dgm:spPr/>
    </dgm:pt>
    <dgm:pt modelId="{567E6139-D053-B640-9515-46CFFDBCC87D}" type="pres">
      <dgm:prSet presAssocID="{3C0652D9-3EC3-5F49-A0CF-A03A8EED64A6}" presName="rootComposite" presStyleCnt="0"/>
      <dgm:spPr/>
    </dgm:pt>
    <dgm:pt modelId="{AE0A8AA2-39CD-6648-9E36-DC5428EBF015}" type="pres">
      <dgm:prSet presAssocID="{3C0652D9-3EC3-5F49-A0CF-A03A8EED64A6}" presName="rootText" presStyleLbl="node4" presStyleIdx="21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46FCAB-9FB7-7A4D-ABAA-5D5DE8DC28DD}" type="pres">
      <dgm:prSet presAssocID="{3C0652D9-3EC3-5F49-A0CF-A03A8EED64A6}" presName="rootConnector" presStyleLbl="node4" presStyleIdx="21" presStyleCnt="27"/>
      <dgm:spPr/>
      <dgm:t>
        <a:bodyPr/>
        <a:lstStyle/>
        <a:p>
          <a:endParaRPr lang="en-US"/>
        </a:p>
      </dgm:t>
    </dgm:pt>
    <dgm:pt modelId="{CFF783AE-E5FB-2141-9560-8DC0D841F335}" type="pres">
      <dgm:prSet presAssocID="{3C0652D9-3EC3-5F49-A0CF-A03A8EED64A6}" presName="hierChild4" presStyleCnt="0"/>
      <dgm:spPr/>
    </dgm:pt>
    <dgm:pt modelId="{3EB39845-41B0-334F-ACF0-12785DF06DF0}" type="pres">
      <dgm:prSet presAssocID="{3C0652D9-3EC3-5F49-A0CF-A03A8EED64A6}" presName="hierChild5" presStyleCnt="0"/>
      <dgm:spPr/>
    </dgm:pt>
    <dgm:pt modelId="{D522B1B9-DD26-494C-B7C1-54468213FE1B}" type="pres">
      <dgm:prSet presAssocID="{30208C91-FC88-6241-9479-2A15F316D4BF}" presName="Name37" presStyleLbl="parChTrans1D4" presStyleIdx="22" presStyleCnt="27"/>
      <dgm:spPr/>
      <dgm:t>
        <a:bodyPr/>
        <a:lstStyle/>
        <a:p>
          <a:endParaRPr lang="en-US"/>
        </a:p>
      </dgm:t>
    </dgm:pt>
    <dgm:pt modelId="{C8593457-1BD5-F14E-BD1C-A46526E7C7CA}" type="pres">
      <dgm:prSet presAssocID="{C18C4141-50B7-C34C-BC33-6B73111B2034}" presName="hierRoot2" presStyleCnt="0">
        <dgm:presLayoutVars>
          <dgm:hierBranch val="init"/>
        </dgm:presLayoutVars>
      </dgm:prSet>
      <dgm:spPr/>
    </dgm:pt>
    <dgm:pt modelId="{FB6110CA-4BF3-5442-94B9-74B9EEA2BB89}" type="pres">
      <dgm:prSet presAssocID="{C18C4141-50B7-C34C-BC33-6B73111B2034}" presName="rootComposite" presStyleCnt="0"/>
      <dgm:spPr/>
    </dgm:pt>
    <dgm:pt modelId="{050F8FDF-71EF-DA40-BCD6-5A4E49FE84FF}" type="pres">
      <dgm:prSet presAssocID="{C18C4141-50B7-C34C-BC33-6B73111B2034}" presName="rootText" presStyleLbl="node4" presStyleIdx="2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2D8C67-BCDC-1F4F-BBC7-1991D7B60D84}" type="pres">
      <dgm:prSet presAssocID="{C18C4141-50B7-C34C-BC33-6B73111B2034}" presName="rootConnector" presStyleLbl="node4" presStyleIdx="22" presStyleCnt="27"/>
      <dgm:spPr/>
      <dgm:t>
        <a:bodyPr/>
        <a:lstStyle/>
        <a:p>
          <a:endParaRPr lang="en-US"/>
        </a:p>
      </dgm:t>
    </dgm:pt>
    <dgm:pt modelId="{394893FA-C6B3-3447-A75C-0D84BE4BDA6F}" type="pres">
      <dgm:prSet presAssocID="{C18C4141-50B7-C34C-BC33-6B73111B2034}" presName="hierChild4" presStyleCnt="0"/>
      <dgm:spPr/>
    </dgm:pt>
    <dgm:pt modelId="{5E77D107-7B41-5741-8253-44FB9C55BBFF}" type="pres">
      <dgm:prSet presAssocID="{C18C4141-50B7-C34C-BC33-6B73111B2034}" presName="hierChild5" presStyleCnt="0"/>
      <dgm:spPr/>
    </dgm:pt>
    <dgm:pt modelId="{43A2E5C4-2A21-434E-BCC7-EAAF5C0A1931}" type="pres">
      <dgm:prSet presAssocID="{D5E4F05B-7130-C74E-AAD7-376906FF5F66}" presName="hierChild5" presStyleCnt="0"/>
      <dgm:spPr/>
    </dgm:pt>
    <dgm:pt modelId="{A418CB08-0B84-724B-867E-61058E9E9CE9}" type="pres">
      <dgm:prSet presAssocID="{EC6FE477-9399-A044-A2CB-E98D50182307}" presName="Name37" presStyleLbl="parChTrans1D3" presStyleIdx="6" presStyleCnt="7"/>
      <dgm:spPr/>
      <dgm:t>
        <a:bodyPr/>
        <a:lstStyle/>
        <a:p>
          <a:endParaRPr lang="en-US"/>
        </a:p>
      </dgm:t>
    </dgm:pt>
    <dgm:pt modelId="{0DBF6F6F-75DC-BB49-9F09-0C853E431376}" type="pres">
      <dgm:prSet presAssocID="{F312AA80-5365-7B4A-B8EA-5F83CA24D593}" presName="hierRoot2" presStyleCnt="0">
        <dgm:presLayoutVars>
          <dgm:hierBranch val="init"/>
        </dgm:presLayoutVars>
      </dgm:prSet>
      <dgm:spPr/>
    </dgm:pt>
    <dgm:pt modelId="{4AA1ADEF-BDCA-0640-8567-6C8D7D542891}" type="pres">
      <dgm:prSet presAssocID="{F312AA80-5365-7B4A-B8EA-5F83CA24D593}" presName="rootComposite" presStyleCnt="0"/>
      <dgm:spPr/>
    </dgm:pt>
    <dgm:pt modelId="{13B4C573-5DEE-AC48-91BF-1A964C68D921}" type="pres">
      <dgm:prSet presAssocID="{F312AA80-5365-7B4A-B8EA-5F83CA24D593}" presName="rootText" presStyleLbl="node3" presStyleIdx="6" presStyleCnt="7" custScaleX="9732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8710FD-3B47-CB49-A1D5-84B57F21BCED}" type="pres">
      <dgm:prSet presAssocID="{F312AA80-5365-7B4A-B8EA-5F83CA24D593}" presName="rootConnector" presStyleLbl="node3" presStyleIdx="6" presStyleCnt="7"/>
      <dgm:spPr/>
      <dgm:t>
        <a:bodyPr/>
        <a:lstStyle/>
        <a:p>
          <a:endParaRPr lang="en-US"/>
        </a:p>
      </dgm:t>
    </dgm:pt>
    <dgm:pt modelId="{04861C07-736E-AB46-BC7A-5067C758FF50}" type="pres">
      <dgm:prSet presAssocID="{F312AA80-5365-7B4A-B8EA-5F83CA24D593}" presName="hierChild4" presStyleCnt="0"/>
      <dgm:spPr/>
    </dgm:pt>
    <dgm:pt modelId="{86E9C98B-3D88-CF4E-B982-4EC174FE4C80}" type="pres">
      <dgm:prSet presAssocID="{25C220CD-1F08-5142-8285-743F7FFB1717}" presName="Name37" presStyleLbl="parChTrans1D4" presStyleIdx="23" presStyleCnt="27"/>
      <dgm:spPr/>
      <dgm:t>
        <a:bodyPr/>
        <a:lstStyle/>
        <a:p>
          <a:endParaRPr lang="en-US"/>
        </a:p>
      </dgm:t>
    </dgm:pt>
    <dgm:pt modelId="{45D3B7AB-FDDA-EC47-BDD5-60D93D17CBF5}" type="pres">
      <dgm:prSet presAssocID="{4D999B70-5DD8-9043-80D8-396EEA872E81}" presName="hierRoot2" presStyleCnt="0">
        <dgm:presLayoutVars>
          <dgm:hierBranch val="init"/>
        </dgm:presLayoutVars>
      </dgm:prSet>
      <dgm:spPr/>
    </dgm:pt>
    <dgm:pt modelId="{3CE44BB6-46AD-F64B-9CD2-8BC0222B0D68}" type="pres">
      <dgm:prSet presAssocID="{4D999B70-5DD8-9043-80D8-396EEA872E81}" presName="rootComposite" presStyleCnt="0"/>
      <dgm:spPr/>
    </dgm:pt>
    <dgm:pt modelId="{609DB9FE-7E9D-9F40-971B-911B139BDFC0}" type="pres">
      <dgm:prSet presAssocID="{4D999B70-5DD8-9043-80D8-396EEA872E81}" presName="rootText" presStyleLbl="node4" presStyleIdx="2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BFAA1D-316E-FA4F-A610-A93120D0B16B}" type="pres">
      <dgm:prSet presAssocID="{4D999B70-5DD8-9043-80D8-396EEA872E81}" presName="rootConnector" presStyleLbl="node4" presStyleIdx="23" presStyleCnt="27"/>
      <dgm:spPr/>
      <dgm:t>
        <a:bodyPr/>
        <a:lstStyle/>
        <a:p>
          <a:endParaRPr lang="en-US"/>
        </a:p>
      </dgm:t>
    </dgm:pt>
    <dgm:pt modelId="{96FC8D38-EEB0-7C4A-B51A-EE6D42C0EF0C}" type="pres">
      <dgm:prSet presAssocID="{4D999B70-5DD8-9043-80D8-396EEA872E81}" presName="hierChild4" presStyleCnt="0"/>
      <dgm:spPr/>
    </dgm:pt>
    <dgm:pt modelId="{55640F95-6C7C-044E-B8EA-751C11DB6739}" type="pres">
      <dgm:prSet presAssocID="{4D999B70-5DD8-9043-80D8-396EEA872E81}" presName="hierChild5" presStyleCnt="0"/>
      <dgm:spPr/>
    </dgm:pt>
    <dgm:pt modelId="{4011D860-630D-544E-A352-B40809714D36}" type="pres">
      <dgm:prSet presAssocID="{E5E98303-118A-8B42-A63E-6506016F315A}" presName="Name37" presStyleLbl="parChTrans1D4" presStyleIdx="24" presStyleCnt="27"/>
      <dgm:spPr/>
      <dgm:t>
        <a:bodyPr/>
        <a:lstStyle/>
        <a:p>
          <a:endParaRPr lang="en-US"/>
        </a:p>
      </dgm:t>
    </dgm:pt>
    <dgm:pt modelId="{C7386378-20E0-BD4C-8E88-9CC59DB4F903}" type="pres">
      <dgm:prSet presAssocID="{9ADF6D11-C2F5-FD4D-B804-2004D4B39E51}" presName="hierRoot2" presStyleCnt="0">
        <dgm:presLayoutVars>
          <dgm:hierBranch val="init"/>
        </dgm:presLayoutVars>
      </dgm:prSet>
      <dgm:spPr/>
    </dgm:pt>
    <dgm:pt modelId="{41EC67D2-CE05-1C4F-9AD2-62E16814F469}" type="pres">
      <dgm:prSet presAssocID="{9ADF6D11-C2F5-FD4D-B804-2004D4B39E51}" presName="rootComposite" presStyleCnt="0"/>
      <dgm:spPr/>
    </dgm:pt>
    <dgm:pt modelId="{E1E301A2-C682-6942-AD24-C330BD3E72F7}" type="pres">
      <dgm:prSet presAssocID="{9ADF6D11-C2F5-FD4D-B804-2004D4B39E51}" presName="rootText" presStyleLbl="node4" presStyleIdx="2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B04B10-6733-EC48-9C77-12B709413340}" type="pres">
      <dgm:prSet presAssocID="{9ADF6D11-C2F5-FD4D-B804-2004D4B39E51}" presName="rootConnector" presStyleLbl="node4" presStyleIdx="24" presStyleCnt="27"/>
      <dgm:spPr/>
      <dgm:t>
        <a:bodyPr/>
        <a:lstStyle/>
        <a:p>
          <a:endParaRPr lang="en-US"/>
        </a:p>
      </dgm:t>
    </dgm:pt>
    <dgm:pt modelId="{E7FD6D4B-121E-5241-AF24-3863F92BCD00}" type="pres">
      <dgm:prSet presAssocID="{9ADF6D11-C2F5-FD4D-B804-2004D4B39E51}" presName="hierChild4" presStyleCnt="0"/>
      <dgm:spPr/>
    </dgm:pt>
    <dgm:pt modelId="{3E770486-14AB-6E48-81AA-4E3E2F176C3A}" type="pres">
      <dgm:prSet presAssocID="{9ADF6D11-C2F5-FD4D-B804-2004D4B39E51}" presName="hierChild5" presStyleCnt="0"/>
      <dgm:spPr/>
    </dgm:pt>
    <dgm:pt modelId="{E1C17FD1-7FEA-1745-AA23-3F10E49EB681}" type="pres">
      <dgm:prSet presAssocID="{3CE2265B-E6A5-A04D-A572-580C1683351D}" presName="Name37" presStyleLbl="parChTrans1D4" presStyleIdx="25" presStyleCnt="27"/>
      <dgm:spPr/>
      <dgm:t>
        <a:bodyPr/>
        <a:lstStyle/>
        <a:p>
          <a:endParaRPr lang="en-US"/>
        </a:p>
      </dgm:t>
    </dgm:pt>
    <dgm:pt modelId="{DA10702E-129A-B345-816E-E1805E21A03C}" type="pres">
      <dgm:prSet presAssocID="{3A52393D-F39E-8F45-B32B-5C85699AAF9B}" presName="hierRoot2" presStyleCnt="0">
        <dgm:presLayoutVars>
          <dgm:hierBranch val="init"/>
        </dgm:presLayoutVars>
      </dgm:prSet>
      <dgm:spPr/>
    </dgm:pt>
    <dgm:pt modelId="{2F2C572D-32B0-4148-9C9A-78BF57E70A91}" type="pres">
      <dgm:prSet presAssocID="{3A52393D-F39E-8F45-B32B-5C85699AAF9B}" presName="rootComposite" presStyleCnt="0"/>
      <dgm:spPr/>
    </dgm:pt>
    <dgm:pt modelId="{B040F289-820C-B249-96CC-EAE3B716173E}" type="pres">
      <dgm:prSet presAssocID="{3A52393D-F39E-8F45-B32B-5C85699AAF9B}" presName="rootText" presStyleLbl="node4" presStyleIdx="2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B93E35-4921-DB4A-AD6A-5C87DE9BC16B}" type="pres">
      <dgm:prSet presAssocID="{3A52393D-F39E-8F45-B32B-5C85699AAF9B}" presName="rootConnector" presStyleLbl="node4" presStyleIdx="25" presStyleCnt="27"/>
      <dgm:spPr/>
      <dgm:t>
        <a:bodyPr/>
        <a:lstStyle/>
        <a:p>
          <a:endParaRPr lang="en-US"/>
        </a:p>
      </dgm:t>
    </dgm:pt>
    <dgm:pt modelId="{FD849625-26B2-FA4C-885F-7803B992137B}" type="pres">
      <dgm:prSet presAssocID="{3A52393D-F39E-8F45-B32B-5C85699AAF9B}" presName="hierChild4" presStyleCnt="0"/>
      <dgm:spPr/>
    </dgm:pt>
    <dgm:pt modelId="{EF0BCED5-4636-3F44-A2AB-CF2D76ECAED6}" type="pres">
      <dgm:prSet presAssocID="{3A52393D-F39E-8F45-B32B-5C85699AAF9B}" presName="hierChild5" presStyleCnt="0"/>
      <dgm:spPr/>
    </dgm:pt>
    <dgm:pt modelId="{21D44D38-DC97-4F47-A7C0-AFB501C5BC37}" type="pres">
      <dgm:prSet presAssocID="{96AE9039-0BFB-134E-B8DA-3D83D9F4AAD9}" presName="Name37" presStyleLbl="parChTrans1D4" presStyleIdx="26" presStyleCnt="27"/>
      <dgm:spPr/>
      <dgm:t>
        <a:bodyPr/>
        <a:lstStyle/>
        <a:p>
          <a:endParaRPr lang="en-US"/>
        </a:p>
      </dgm:t>
    </dgm:pt>
    <dgm:pt modelId="{EB3D1406-1C02-C34B-9503-41756DE27E3D}" type="pres">
      <dgm:prSet presAssocID="{FBD9800C-D699-E141-A778-A9B228A8372F}" presName="hierRoot2" presStyleCnt="0">
        <dgm:presLayoutVars>
          <dgm:hierBranch val="init"/>
        </dgm:presLayoutVars>
      </dgm:prSet>
      <dgm:spPr/>
    </dgm:pt>
    <dgm:pt modelId="{D9B4CE76-3064-8543-A339-C7C5A5650B43}" type="pres">
      <dgm:prSet presAssocID="{FBD9800C-D699-E141-A778-A9B228A8372F}" presName="rootComposite" presStyleCnt="0"/>
      <dgm:spPr/>
    </dgm:pt>
    <dgm:pt modelId="{1C7D7F90-2353-7A4B-B4B2-4F98D8C2A65A}" type="pres">
      <dgm:prSet presAssocID="{FBD9800C-D699-E141-A778-A9B228A8372F}" presName="rootText" presStyleLbl="node4" presStyleIdx="26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1681E3-20EC-344D-9B80-BA6C3E706D4D}" type="pres">
      <dgm:prSet presAssocID="{FBD9800C-D699-E141-A778-A9B228A8372F}" presName="rootConnector" presStyleLbl="node4" presStyleIdx="26" presStyleCnt="27"/>
      <dgm:spPr/>
      <dgm:t>
        <a:bodyPr/>
        <a:lstStyle/>
        <a:p>
          <a:endParaRPr lang="en-US"/>
        </a:p>
      </dgm:t>
    </dgm:pt>
    <dgm:pt modelId="{71E83A7C-8AF7-5345-B83A-684A42DE4E08}" type="pres">
      <dgm:prSet presAssocID="{FBD9800C-D699-E141-A778-A9B228A8372F}" presName="hierChild4" presStyleCnt="0"/>
      <dgm:spPr/>
    </dgm:pt>
    <dgm:pt modelId="{C439778F-6D1C-4B43-B776-681BDADBF9B5}" type="pres">
      <dgm:prSet presAssocID="{FBD9800C-D699-E141-A778-A9B228A8372F}" presName="hierChild5" presStyleCnt="0"/>
      <dgm:spPr/>
    </dgm:pt>
    <dgm:pt modelId="{8AFEC1F8-DEAB-234F-B3E4-A908586F7531}" type="pres">
      <dgm:prSet presAssocID="{F312AA80-5365-7B4A-B8EA-5F83CA24D593}" presName="hierChild5" presStyleCnt="0"/>
      <dgm:spPr/>
    </dgm:pt>
    <dgm:pt modelId="{990C6BFE-7326-A14E-B958-8F3C4DFC869C}" type="pres">
      <dgm:prSet presAssocID="{FEE1FD1B-1651-6B40-94D6-45D387B329D3}" presName="hierChild5" presStyleCnt="0"/>
      <dgm:spPr/>
    </dgm:pt>
    <dgm:pt modelId="{D9766F02-DEE6-744E-8868-1A887F002E48}" type="pres">
      <dgm:prSet presAssocID="{08B1622C-0713-DA4A-9E93-E2941411C3E7}" presName="hierChild3" presStyleCnt="0"/>
      <dgm:spPr/>
    </dgm:pt>
  </dgm:ptLst>
  <dgm:cxnLst>
    <dgm:cxn modelId="{B4632C17-9B30-2842-95C0-A0DFE946FA19}" type="presOf" srcId="{F21BE4AA-C86E-9144-8E2E-73BCB48FAF72}" destId="{2ABAA33A-041A-0E49-9085-497CAC2C6BBD}" srcOrd="1" destOrd="0" presId="urn:microsoft.com/office/officeart/2005/8/layout/orgChart1"/>
    <dgm:cxn modelId="{405A1F97-7EDC-074A-94CA-769A0D113118}" type="presOf" srcId="{FE0EC017-F7B0-2147-A59A-11A809766B75}" destId="{4BC2581B-AA2C-8043-84C6-7E99EA2B3545}" srcOrd="0" destOrd="0" presId="urn:microsoft.com/office/officeart/2005/8/layout/orgChart1"/>
    <dgm:cxn modelId="{D8451768-5FCC-D64C-B898-D016F9B0344F}" type="presOf" srcId="{18DDCF83-2960-6548-B382-B3FEB9C1A807}" destId="{DBE3CBCD-F73E-1A44-8FD8-6AD63C2A8B7D}" srcOrd="0" destOrd="0" presId="urn:microsoft.com/office/officeart/2005/8/layout/orgChart1"/>
    <dgm:cxn modelId="{CCD5DBB7-0BB7-F34F-B1F4-9443737CD7F9}" type="presOf" srcId="{3A52393D-F39E-8F45-B32B-5C85699AAF9B}" destId="{32B93E35-4921-DB4A-AD6A-5C87DE9BC16B}" srcOrd="1" destOrd="0" presId="urn:microsoft.com/office/officeart/2005/8/layout/orgChart1"/>
    <dgm:cxn modelId="{4D541753-B6DF-514D-B291-43D3EF9FAF54}" type="presOf" srcId="{32D95F39-9183-944A-A97E-44305F3FFAAB}" destId="{B98AA671-DF79-584D-8FB9-89274929BDA6}" srcOrd="0" destOrd="0" presId="urn:microsoft.com/office/officeart/2005/8/layout/orgChart1"/>
    <dgm:cxn modelId="{76A4F00F-B5BF-304E-B408-E35AE8B60F1F}" type="presOf" srcId="{25C220CD-1F08-5142-8285-743F7FFB1717}" destId="{86E9C98B-3D88-CF4E-B982-4EC174FE4C80}" srcOrd="0" destOrd="0" presId="urn:microsoft.com/office/officeart/2005/8/layout/orgChart1"/>
    <dgm:cxn modelId="{9680FB34-4FEB-624B-80DC-854CA6BEF1C8}" type="presOf" srcId="{054E37A0-8C9A-2C4F-85E1-BAD7DD8F9194}" destId="{B6AA00DA-87F1-C947-B054-57A994FA5909}" srcOrd="0" destOrd="0" presId="urn:microsoft.com/office/officeart/2005/8/layout/orgChart1"/>
    <dgm:cxn modelId="{C6299073-4701-C74F-951D-EB45C90E14E3}" type="presOf" srcId="{A177B6CE-3705-2D4D-8C7A-4629F3CE1639}" destId="{1F8901A2-154C-CB4F-B6E5-9D454079A3EB}" srcOrd="1" destOrd="0" presId="urn:microsoft.com/office/officeart/2005/8/layout/orgChart1"/>
    <dgm:cxn modelId="{8A999CE3-A989-684E-A27F-1D4776DD0B75}" type="presOf" srcId="{AE734915-E2B1-654A-A71C-E1CC74C2621D}" destId="{93AEE1A1-0DDE-F447-A467-EF57727CC249}" srcOrd="0" destOrd="0" presId="urn:microsoft.com/office/officeart/2005/8/layout/orgChart1"/>
    <dgm:cxn modelId="{4F3B31C7-BC26-FA45-B3BB-2CE6768866D5}" type="presOf" srcId="{42D7B84F-950C-5E47-A392-19BBFFD70AD5}" destId="{94E36E05-227E-184F-95CE-F1F0E4034460}" srcOrd="1" destOrd="0" presId="urn:microsoft.com/office/officeart/2005/8/layout/orgChart1"/>
    <dgm:cxn modelId="{73D83259-E42E-244E-AEA8-44F8BD4495B6}" srcId="{909731DA-5A63-B64F-A4F8-2203C86F94DA}" destId="{83FD8529-4983-3749-BE9E-66F86844F4EA}" srcOrd="2" destOrd="0" parTransId="{96E0A006-ECC5-B041-BA9D-4141E8DE5018}" sibTransId="{688CED18-9655-5E4B-8AF5-A03C52D1D7DC}"/>
    <dgm:cxn modelId="{A046C195-DD16-0046-9B82-7C8737379D24}" srcId="{CE4837A5-1288-CA4F-A355-C15910B9CAEC}" destId="{77C73BBB-A6B2-D44C-A4FB-AC652E4E7A6D}" srcOrd="2" destOrd="0" parTransId="{227E79A1-2938-1C44-8475-53EDC7EA6FF9}" sibTransId="{63D6C192-D3D5-FB40-8A9A-1E8D4B75F0F8}"/>
    <dgm:cxn modelId="{1FA92B26-937A-6649-B124-87E9F83F3ED2}" type="presOf" srcId="{BAA44A28-00FC-D849-82B3-78CAD6D757ED}" destId="{8DAD9BD8-EAF7-4948-AEAB-4B93B8F5E3CE}" srcOrd="0" destOrd="0" presId="urn:microsoft.com/office/officeart/2005/8/layout/orgChart1"/>
    <dgm:cxn modelId="{D0DF97D0-7BA4-0B43-97D2-629265F4875E}" type="presOf" srcId="{23140EBD-EB6D-024E-A40F-77B5E5915C0D}" destId="{0BBD6B96-3C44-5E4F-B961-0BD7B8AD06E8}" srcOrd="0" destOrd="0" presId="urn:microsoft.com/office/officeart/2005/8/layout/orgChart1"/>
    <dgm:cxn modelId="{D409C641-EE62-2543-AA21-A4E6EF567305}" type="presOf" srcId="{8DBF6CBA-8DA6-D343-B287-7763E273FAB3}" destId="{17F0C005-5951-AE4A-BBDF-795F8278AF8B}" srcOrd="1" destOrd="0" presId="urn:microsoft.com/office/officeart/2005/8/layout/orgChart1"/>
    <dgm:cxn modelId="{8BA505AF-E0C1-BB40-86C7-00A4F6C77BCB}" type="presOf" srcId="{F5473D3A-D0C4-144C-A07C-9E2F2B97A00D}" destId="{2986AF58-FB1F-EB4B-B656-EF2351FD44AB}" srcOrd="0" destOrd="0" presId="urn:microsoft.com/office/officeart/2005/8/layout/orgChart1"/>
    <dgm:cxn modelId="{92F3DF02-4E74-F748-820C-0591E3D5D3C7}" type="presOf" srcId="{D49C3843-C54B-E149-A7E4-2B8C04D8106A}" destId="{CA3D7791-5764-AF42-8E05-5357F6ED5B9A}" srcOrd="0" destOrd="0" presId="urn:microsoft.com/office/officeart/2005/8/layout/orgChart1"/>
    <dgm:cxn modelId="{63062177-4338-F54E-8E0D-1BAD8AF86458}" srcId="{A177B6CE-3705-2D4D-8C7A-4629F3CE1639}" destId="{76756689-44DE-7243-ADA9-00FDC14DDD62}" srcOrd="0" destOrd="0" parTransId="{1F517A58-FD2E-2147-A580-B72F39E05002}" sibTransId="{92D431ED-786F-834A-AA4E-2D0066406472}"/>
    <dgm:cxn modelId="{AD8DF6E9-F48A-2E41-B940-D46397AB875C}" type="presOf" srcId="{A6085D16-8018-E845-98A5-13C752C45647}" destId="{98DC9C42-DB1D-AE44-93B4-4B24A47B3DF0}" srcOrd="0" destOrd="0" presId="urn:microsoft.com/office/officeart/2005/8/layout/orgChart1"/>
    <dgm:cxn modelId="{DC49654F-71F8-D046-96D0-5F741451AA64}" type="presOf" srcId="{C18C4141-50B7-C34C-BC33-6B73111B2034}" destId="{050F8FDF-71EF-DA40-BCD6-5A4E49FE84FF}" srcOrd="0" destOrd="0" presId="urn:microsoft.com/office/officeart/2005/8/layout/orgChart1"/>
    <dgm:cxn modelId="{A33A49D2-801D-A044-8273-2AD5D22DC996}" srcId="{7B9CC991-B474-E246-AA96-725124156A00}" destId="{104BF9B6-FD7F-3C4C-ABF5-82315C026383}" srcOrd="1" destOrd="0" parTransId="{FE0EC017-F7B0-2147-A59A-11A809766B75}" sibTransId="{F3C5031C-F020-2747-9E63-F927C822C962}"/>
    <dgm:cxn modelId="{561B64D3-0859-424E-8137-F5CFEC1F50D4}" srcId="{A177B6CE-3705-2D4D-8C7A-4629F3CE1639}" destId="{964AD6A8-3CFD-4C49-A259-1C5234DF1C21}" srcOrd="1" destOrd="0" parTransId="{E266E0D7-9943-F94A-8284-4F58A44BE86C}" sibTransId="{9BEC3F78-1885-1541-A263-8D14B6564FD1}"/>
    <dgm:cxn modelId="{DCF7CA31-56D0-1C40-A7F7-17368B4278B9}" type="presOf" srcId="{08B1622C-0713-DA4A-9E93-E2941411C3E7}" destId="{7AB96F66-678F-D044-9D5B-B4B62EFF5348}" srcOrd="0" destOrd="0" presId="urn:microsoft.com/office/officeart/2005/8/layout/orgChart1"/>
    <dgm:cxn modelId="{BE80EE75-CC09-4542-998A-A97BFBD2160F}" type="presOf" srcId="{327FAA6E-98C4-2842-A254-6074CC354767}" destId="{2F446BD0-06BD-A74E-9FAF-704EC511A951}" srcOrd="0" destOrd="0" presId="urn:microsoft.com/office/officeart/2005/8/layout/orgChart1"/>
    <dgm:cxn modelId="{CD84E41A-8DC5-5247-8692-E3AE756E4D94}" type="presOf" srcId="{B74EC464-2ED9-C549-9810-3C2B3A8F618F}" destId="{465ACA0E-C639-354D-A2BF-69F007BA5FC7}" srcOrd="1" destOrd="0" presId="urn:microsoft.com/office/officeart/2005/8/layout/orgChart1"/>
    <dgm:cxn modelId="{F9792A30-4513-5C42-87FA-8A34AE67698B}" type="presOf" srcId="{3A52393D-F39E-8F45-B32B-5C85699AAF9B}" destId="{B040F289-820C-B249-96CC-EAE3B716173E}" srcOrd="0" destOrd="0" presId="urn:microsoft.com/office/officeart/2005/8/layout/orgChart1"/>
    <dgm:cxn modelId="{2AFF95CC-489C-7446-AC04-549F58769726}" type="presOf" srcId="{540B4BD3-FF41-4B43-BDBD-8FA1CF794C40}" destId="{1B61DC02-4F3D-3749-8C9A-0E47DC39D614}" srcOrd="0" destOrd="0" presId="urn:microsoft.com/office/officeart/2005/8/layout/orgChart1"/>
    <dgm:cxn modelId="{D4844C71-C0E8-B64D-8208-1119DE780985}" type="presOf" srcId="{08B1622C-0713-DA4A-9E93-E2941411C3E7}" destId="{364925EB-A99A-2F44-86CF-F3FED74D5D98}" srcOrd="1" destOrd="0" presId="urn:microsoft.com/office/officeart/2005/8/layout/orgChart1"/>
    <dgm:cxn modelId="{0BFF8AC8-990C-F64E-B757-EB9D7A542AE1}" srcId="{08B1622C-0713-DA4A-9E93-E2941411C3E7}" destId="{42D7B84F-950C-5E47-A392-19BBFFD70AD5}" srcOrd="1" destOrd="0" parTransId="{F5473D3A-D0C4-144C-A07C-9E2F2B97A00D}" sibTransId="{0B4E0CD2-FEE3-1847-8B4B-24ED4E06635C}"/>
    <dgm:cxn modelId="{8B2D01A5-A39B-F54D-94C6-D38AF29324EF}" type="presOf" srcId="{A23B985E-72E4-3742-8371-0ED912F5435B}" destId="{679FFD3F-780D-C84A-BBD4-6EC4155AE11F}" srcOrd="1" destOrd="0" presId="urn:microsoft.com/office/officeart/2005/8/layout/orgChart1"/>
    <dgm:cxn modelId="{4198AC5B-CB31-1B40-8F41-9FC261C37607}" type="presOf" srcId="{7B9CC991-B474-E246-AA96-725124156A00}" destId="{DF5BE6F6-97C6-FB46-AFC3-137F8AD55311}" srcOrd="0" destOrd="0" presId="urn:microsoft.com/office/officeart/2005/8/layout/orgChart1"/>
    <dgm:cxn modelId="{894D9632-078C-0543-8DC0-4AC5865C4378}" type="presOf" srcId="{96E0A006-ECC5-B041-BA9D-4141E8DE5018}" destId="{2E4A5106-F59E-6A4E-BEA5-F4F616E19F07}" srcOrd="0" destOrd="0" presId="urn:microsoft.com/office/officeart/2005/8/layout/orgChart1"/>
    <dgm:cxn modelId="{4360DF9B-696F-7C45-804C-B4A97D235571}" type="presOf" srcId="{3EA88211-FFE5-9641-8FA2-B22442569D28}" destId="{6D83D77D-DE0C-3143-89D2-319421E808F1}" srcOrd="0" destOrd="0" presId="urn:microsoft.com/office/officeart/2005/8/layout/orgChart1"/>
    <dgm:cxn modelId="{743D224C-EE8D-B443-AB1B-51DFCF7B5139}" srcId="{BAA44A28-00FC-D849-82B3-78CAD6D757ED}" destId="{08B1622C-0713-DA4A-9E93-E2941411C3E7}" srcOrd="0" destOrd="0" parTransId="{BF168F04-874A-5742-ACB3-EAC893860CEF}" sibTransId="{838BE56A-DE5E-6341-B1BB-94A2BF0B1EB5}"/>
    <dgm:cxn modelId="{F3DE8B27-6B7B-8A4A-90C6-538F0333B003}" type="presOf" srcId="{22B92638-461F-1B48-9D1D-4D1750226A9D}" destId="{02159DB4-5DA7-FF4B-8521-59747A7EB837}" srcOrd="0" destOrd="0" presId="urn:microsoft.com/office/officeart/2005/8/layout/orgChart1"/>
    <dgm:cxn modelId="{45A55FAC-DBC5-3444-B4FC-BDCEF52FFE8E}" type="presOf" srcId="{BFC33CF9-0F4F-6C4D-BC4C-9AAEB7D3132A}" destId="{9B1A91B7-A521-1C4D-90D9-F0B88D4ED099}" srcOrd="1" destOrd="0" presId="urn:microsoft.com/office/officeart/2005/8/layout/orgChart1"/>
    <dgm:cxn modelId="{C50F18D0-9570-734E-B088-3B9B9E0B61C5}" type="presOf" srcId="{1A67E5AC-410B-6748-8893-C83F223E33D5}" destId="{BADDF87E-A942-C94D-BC10-22C0C954C913}" srcOrd="0" destOrd="0" presId="urn:microsoft.com/office/officeart/2005/8/layout/orgChart1"/>
    <dgm:cxn modelId="{D1F7ACD9-FFD0-284F-9345-84F4A378529E}" type="presOf" srcId="{2B53EB0E-FBFE-DC45-854B-8DDEBCD3D5CE}" destId="{2D5AF3E0-4746-654D-A5F2-34F132C6CA34}" srcOrd="1" destOrd="0" presId="urn:microsoft.com/office/officeart/2005/8/layout/orgChart1"/>
    <dgm:cxn modelId="{97B2E8F1-4812-B247-94C9-D2E6187A47A4}" type="presOf" srcId="{F21BE4AA-C86E-9144-8E2E-73BCB48FAF72}" destId="{8F7791AF-B562-AF44-A5D3-9E0835F3B0A5}" srcOrd="0" destOrd="0" presId="urn:microsoft.com/office/officeart/2005/8/layout/orgChart1"/>
    <dgm:cxn modelId="{B4988A71-93FF-3641-8E95-623F07E37560}" type="presOf" srcId="{D3A775E1-A20C-F946-A9B2-3865A382B159}" destId="{B873E63E-502F-814C-ABA7-B1F39B751089}" srcOrd="0" destOrd="0" presId="urn:microsoft.com/office/officeart/2005/8/layout/orgChart1"/>
    <dgm:cxn modelId="{D717984D-B736-424C-83F0-0B5E13984882}" type="presOf" srcId="{FEE1FD1B-1651-6B40-94D6-45D387B329D3}" destId="{59027BE4-1E27-D641-96AB-D1A0E87978FE}" srcOrd="0" destOrd="0" presId="urn:microsoft.com/office/officeart/2005/8/layout/orgChart1"/>
    <dgm:cxn modelId="{6F4AA023-7464-DE44-AE53-F0FEAB9EB972}" type="presOf" srcId="{31C66720-0D09-424A-8B25-7D62A0C54900}" destId="{E819C492-2A76-BA40-B0A2-68E7CE94D0F9}" srcOrd="0" destOrd="0" presId="urn:microsoft.com/office/officeart/2005/8/layout/orgChart1"/>
    <dgm:cxn modelId="{82EE1DD9-421C-C44A-96B4-0615F49F08F4}" type="presOf" srcId="{3C0652D9-3EC3-5F49-A0CF-A03A8EED64A6}" destId="{E146FCAB-9FB7-7A4D-ABAA-5D5DE8DC28DD}" srcOrd="1" destOrd="0" presId="urn:microsoft.com/office/officeart/2005/8/layout/orgChart1"/>
    <dgm:cxn modelId="{0A4EF634-FF2B-654E-91FC-02EB4FD09A57}" type="presOf" srcId="{964AD6A8-3CFD-4C49-A259-1C5234DF1C21}" destId="{EEE24EF8-69BD-234D-9E88-741173F0378C}" srcOrd="0" destOrd="0" presId="urn:microsoft.com/office/officeart/2005/8/layout/orgChart1"/>
    <dgm:cxn modelId="{874615DC-958C-DC4A-961A-4EA52CFABCC4}" type="presOf" srcId="{77C73BBB-A6B2-D44C-A4FB-AC652E4E7A6D}" destId="{8D057973-13C0-4F48-ADCF-1FE2FE2B0330}" srcOrd="1" destOrd="0" presId="urn:microsoft.com/office/officeart/2005/8/layout/orgChart1"/>
    <dgm:cxn modelId="{4E2156D4-755B-DA4F-B51E-68313D6FBF17}" srcId="{42D7B84F-950C-5E47-A392-19BBFFD70AD5}" destId="{CE4837A5-1288-CA4F-A355-C15910B9CAEC}" srcOrd="0" destOrd="0" parTransId="{F7C3BA1C-5643-3541-A55A-970F6F3AA625}" sibTransId="{B976A346-7647-AA48-A1A4-3FF3C05CB4D8}"/>
    <dgm:cxn modelId="{0B5EDFFD-AF5F-CD4C-8754-A34EA2961047}" type="presOf" srcId="{ED3999D2-4071-844C-BD31-D3633E14080F}" destId="{A841F3E7-9EE9-614C-BD08-07D1FD363FB8}" srcOrd="1" destOrd="0" presId="urn:microsoft.com/office/officeart/2005/8/layout/orgChart1"/>
    <dgm:cxn modelId="{23854163-C4C2-9D47-974A-A46995318490}" srcId="{99BB85B4-C4E5-DA4E-A4D2-55E4F19A559F}" destId="{2B53EB0E-FBFE-DC45-854B-8DDEBCD3D5CE}" srcOrd="0" destOrd="0" parTransId="{540B4BD3-FF41-4B43-BDBD-8FA1CF794C40}" sibTransId="{FCE13332-51B7-E64F-B2D0-B1E177747E7B}"/>
    <dgm:cxn modelId="{047695D7-A1D4-914F-A783-3D5245203DA1}" type="presOf" srcId="{D4D00F36-3669-8447-8825-334C0B04DDC6}" destId="{B6DBBC47-0F37-9B4C-9838-FF7C950C6175}" srcOrd="0" destOrd="0" presId="urn:microsoft.com/office/officeart/2005/8/layout/orgChart1"/>
    <dgm:cxn modelId="{F86AD331-DDCD-0342-94E4-3F72175E6ED0}" type="presOf" srcId="{8802059A-3BDF-E24A-9307-316CBA2AD31D}" destId="{8DDBE8BA-4F62-CC42-ABF0-BA4CFC443D8A}" srcOrd="0" destOrd="0" presId="urn:microsoft.com/office/officeart/2005/8/layout/orgChart1"/>
    <dgm:cxn modelId="{139E6DA9-F3CF-B640-942E-1A294EAA574D}" type="presOf" srcId="{CE4837A5-1288-CA4F-A355-C15910B9CAEC}" destId="{498B904E-521A-3F4F-AD4E-5392E2A191DD}" srcOrd="1" destOrd="0" presId="urn:microsoft.com/office/officeart/2005/8/layout/orgChart1"/>
    <dgm:cxn modelId="{9300003D-140D-184B-B1D4-9A4E67774D15}" srcId="{99BB85B4-C4E5-DA4E-A4D2-55E4F19A559F}" destId="{1A67E5AC-410B-6748-8893-C83F223E33D5}" srcOrd="3" destOrd="0" parTransId="{2754A073-C4FB-FA41-9F36-172B2AEED7EF}" sibTransId="{B50F34BA-6550-3B4D-8AEA-63F72E30E71F}"/>
    <dgm:cxn modelId="{CDF52EDC-B30E-764B-93FD-DFCD122AAE94}" type="presOf" srcId="{104A1396-35B6-0D43-B495-C5619AD69BDA}" destId="{FA7FDCB6-2F1C-4240-9B6F-CBEC65594017}" srcOrd="0" destOrd="0" presId="urn:microsoft.com/office/officeart/2005/8/layout/orgChart1"/>
    <dgm:cxn modelId="{D2EBC9CF-30A1-5540-9BC5-FE42B26DB6FE}" srcId="{7B9CC991-B474-E246-AA96-725124156A00}" destId="{AE734915-E2B1-654A-A71C-E1CC74C2621D}" srcOrd="3" destOrd="0" parTransId="{9D739C50-D673-C24F-8ACD-7B5F65EF15BE}" sibTransId="{807BCA8E-2E61-0B47-A4BB-9EAE1CF679BF}"/>
    <dgm:cxn modelId="{E070E30C-A37F-764B-BDD7-798A75B414A0}" srcId="{08B1622C-0713-DA4A-9E93-E2941411C3E7}" destId="{FEE1FD1B-1651-6B40-94D6-45D387B329D3}" srcOrd="2" destOrd="0" parTransId="{18DDCF83-2960-6548-B382-B3FEB9C1A807}" sibTransId="{85D16B70-284A-3F4C-B2CE-92E14218FEA0}"/>
    <dgm:cxn modelId="{E39F87B1-CC33-DD49-A2EF-36194C60847D}" type="presOf" srcId="{FBD9800C-D699-E141-A778-A9B228A8372F}" destId="{1C7D7F90-2353-7A4B-B4B2-4F98D8C2A65A}" srcOrd="0" destOrd="0" presId="urn:microsoft.com/office/officeart/2005/8/layout/orgChart1"/>
    <dgm:cxn modelId="{35C7FB40-0565-264C-B267-701D5EBD2B8C}" srcId="{83FD8529-4983-3749-BE9E-66F86844F4EA}" destId="{A23B985E-72E4-3742-8371-0ED912F5435B}" srcOrd="0" destOrd="0" parTransId="{299AB070-C648-8946-9879-C285508DBC67}" sibTransId="{A7E6F3C3-4DB8-C24D-9424-EA6C825E449C}"/>
    <dgm:cxn modelId="{B15446CF-703A-5A4E-9B1E-5A40F2B22D43}" srcId="{83FD8529-4983-3749-BE9E-66F86844F4EA}" destId="{ED3999D2-4071-844C-BD31-D3633E14080F}" srcOrd="1" destOrd="0" parTransId="{D4D00F36-3669-8447-8825-334C0B04DDC6}" sibTransId="{1CBF22FA-FA36-424B-93E9-E06E2BB4A2A0}"/>
    <dgm:cxn modelId="{C66985E1-AC74-3345-8802-E68FCCC79F70}" type="presOf" srcId="{ED3999D2-4071-844C-BD31-D3633E14080F}" destId="{94FB6558-1362-3744-8078-68B40D37F8FD}" srcOrd="0" destOrd="0" presId="urn:microsoft.com/office/officeart/2005/8/layout/orgChart1"/>
    <dgm:cxn modelId="{70FD38BA-6041-994A-B9E2-A24BB2F2B27C}" type="presOf" srcId="{A6085D16-8018-E845-98A5-13C752C45647}" destId="{62BC3E71-68A7-D242-A307-2505F071704E}" srcOrd="1" destOrd="0" presId="urn:microsoft.com/office/officeart/2005/8/layout/orgChart1"/>
    <dgm:cxn modelId="{DA55EFD0-F59F-B945-A760-D3F8485F5A99}" type="presOf" srcId="{99BB85B4-C4E5-DA4E-A4D2-55E4F19A559F}" destId="{1FF30FD3-4B77-5943-831B-2A48E91AC4AC}" srcOrd="1" destOrd="0" presId="urn:microsoft.com/office/officeart/2005/8/layout/orgChart1"/>
    <dgm:cxn modelId="{17446442-8AE1-2749-8937-C6E5EEA4BABE}" type="presOf" srcId="{2754A073-C4FB-FA41-9F36-172B2AEED7EF}" destId="{34D0AC6F-7796-DB40-BADD-6DC51ED8F4AE}" srcOrd="0" destOrd="0" presId="urn:microsoft.com/office/officeart/2005/8/layout/orgChart1"/>
    <dgm:cxn modelId="{0701023D-1294-AA48-AECA-1D68E3B239C5}" type="presOf" srcId="{8B5BA8E1-7194-BD49-9745-DC6103EB0EA4}" destId="{2557A966-86CC-CE45-98F3-4BDF656AE51C}" srcOrd="1" destOrd="0" presId="urn:microsoft.com/office/officeart/2005/8/layout/orgChart1"/>
    <dgm:cxn modelId="{7F60AF03-7655-4E44-8722-A55336843BEE}" type="presOf" srcId="{F312AA80-5365-7B4A-B8EA-5F83CA24D593}" destId="{DD8710FD-3B47-CB49-A1D5-84B57F21BCED}" srcOrd="1" destOrd="0" presId="urn:microsoft.com/office/officeart/2005/8/layout/orgChart1"/>
    <dgm:cxn modelId="{DC520872-0123-394D-AF74-EA8975C7561F}" type="presOf" srcId="{77C73BBB-A6B2-D44C-A4FB-AC652E4E7A6D}" destId="{B30A765A-0A40-EF49-AC7D-950F94CFF2A3}" srcOrd="0" destOrd="0" presId="urn:microsoft.com/office/officeart/2005/8/layout/orgChart1"/>
    <dgm:cxn modelId="{D0B810ED-AF42-2543-8BCC-F4F3CE2B05F9}" type="presOf" srcId="{9ADF6D11-C2F5-FD4D-B804-2004D4B39E51}" destId="{E1E301A2-C682-6942-AD24-C330BD3E72F7}" srcOrd="0" destOrd="0" presId="urn:microsoft.com/office/officeart/2005/8/layout/orgChart1"/>
    <dgm:cxn modelId="{17DCCC67-DB7C-694A-AA35-15A764875A56}" srcId="{CE4837A5-1288-CA4F-A355-C15910B9CAEC}" destId="{B74EC464-2ED9-C549-9810-3C2B3A8F618F}" srcOrd="4" destOrd="0" parTransId="{25C21276-B0FC-DE4C-A21E-7F53DAC83178}" sibTransId="{69B612F5-D510-B84B-B577-6D23A825E0AA}"/>
    <dgm:cxn modelId="{EB807ADD-4E7C-D54C-B40A-E08952D92000}" type="presOf" srcId="{25C21276-B0FC-DE4C-A21E-7F53DAC83178}" destId="{7C7D21B1-B8FE-9848-88D6-5FA439410C57}" srcOrd="0" destOrd="0" presId="urn:microsoft.com/office/officeart/2005/8/layout/orgChart1"/>
    <dgm:cxn modelId="{E75B4B2E-96FE-114B-A053-D07651D65E54}" type="presOf" srcId="{AE734915-E2B1-654A-A71C-E1CC74C2621D}" destId="{FCC4F7E0-3C7F-EC4F-8C46-F9BAD89D0C2F}" srcOrd="1" destOrd="0" presId="urn:microsoft.com/office/officeart/2005/8/layout/orgChart1"/>
    <dgm:cxn modelId="{F2DEA09D-6CC9-0D40-A9CF-0FE043A8F444}" type="presOf" srcId="{9D739C50-D673-C24F-8ACD-7B5F65EF15BE}" destId="{80F878F0-ABCF-FD41-863D-C0E2A8511DEC}" srcOrd="0" destOrd="0" presId="urn:microsoft.com/office/officeart/2005/8/layout/orgChart1"/>
    <dgm:cxn modelId="{715B8BBC-8448-2A48-90D8-12B6C90D69FA}" srcId="{CE4837A5-1288-CA4F-A355-C15910B9CAEC}" destId="{8802059A-3BDF-E24A-9307-316CBA2AD31D}" srcOrd="1" destOrd="0" parTransId="{3EA88211-FFE5-9641-8FA2-B22442569D28}" sibTransId="{DBED4B1C-F8AC-6A40-B3D0-87550A6F9A6B}"/>
    <dgm:cxn modelId="{9A857767-D302-6B4C-89BB-64ABFB86CC3E}" type="presOf" srcId="{67B00F82-CF9E-6F40-A33D-4181435E89E7}" destId="{4710E44F-48F3-6447-A9B3-D0FD696FBB54}" srcOrd="0" destOrd="0" presId="urn:microsoft.com/office/officeart/2005/8/layout/orgChart1"/>
    <dgm:cxn modelId="{817669D5-C99B-C74B-9B6E-7E53C2620BDB}" type="presOf" srcId="{23140EBD-EB6D-024E-A40F-77B5E5915C0D}" destId="{9CE1F367-8C1D-B84B-80C7-8E5C52C6C65D}" srcOrd="1" destOrd="0" presId="urn:microsoft.com/office/officeart/2005/8/layout/orgChart1"/>
    <dgm:cxn modelId="{45E962BB-BADC-EF46-A2DD-7AF626B19BF6}" srcId="{CE4837A5-1288-CA4F-A355-C15910B9CAEC}" destId="{A6085D16-8018-E845-98A5-13C752C45647}" srcOrd="6" destOrd="0" parTransId="{327FAA6E-98C4-2842-A254-6074CC354767}" sibTransId="{A3AF43B6-4792-E746-BFE5-5FD9E7895BBE}"/>
    <dgm:cxn modelId="{E92F7EAE-6DAE-2B4A-A952-BE64BE6FDD94}" type="presOf" srcId="{C26857B4-A37C-6741-B5FD-09F04DA2ED2A}" destId="{D5CFE4A7-4441-0A4E-A8D6-A982BD9C9E02}" srcOrd="0" destOrd="0" presId="urn:microsoft.com/office/officeart/2005/8/layout/orgChart1"/>
    <dgm:cxn modelId="{E76F48B9-9257-7F4B-B147-4F1EC08DF9E2}" type="presOf" srcId="{F7C3BA1C-5643-3541-A55A-970F6F3AA625}" destId="{79258160-981A-604D-BCBD-AD267251A8FD}" srcOrd="0" destOrd="0" presId="urn:microsoft.com/office/officeart/2005/8/layout/orgChart1"/>
    <dgm:cxn modelId="{BFFBB959-8523-EA46-869E-BF26A4EA9D45}" type="presOf" srcId="{76756689-44DE-7243-ADA9-00FDC14DDD62}" destId="{B11F8395-2A41-AE4F-ACC9-13AC74F55E62}" srcOrd="0" destOrd="0" presId="urn:microsoft.com/office/officeart/2005/8/layout/orgChart1"/>
    <dgm:cxn modelId="{89A32F0C-2008-BC4A-A9E1-6BDCF61B1055}" type="presOf" srcId="{E5E98303-118A-8B42-A63E-6506016F315A}" destId="{4011D860-630D-544E-A352-B40809714D36}" srcOrd="0" destOrd="0" presId="urn:microsoft.com/office/officeart/2005/8/layout/orgChart1"/>
    <dgm:cxn modelId="{AC9EC6AD-DB4C-D84F-84B3-546B1E3CB330}" type="presOf" srcId="{F312AA80-5365-7B4A-B8EA-5F83CA24D593}" destId="{13B4C573-5DEE-AC48-91BF-1A964C68D921}" srcOrd="0" destOrd="0" presId="urn:microsoft.com/office/officeart/2005/8/layout/orgChart1"/>
    <dgm:cxn modelId="{784ABCC7-0043-DB46-B62D-E65C6DF74BCF}" type="presOf" srcId="{8DBF6CBA-8DA6-D343-B287-7763E273FAB3}" destId="{4000F6AC-B944-5042-8D6B-31ABBD13F57B}" srcOrd="0" destOrd="0" presId="urn:microsoft.com/office/officeart/2005/8/layout/orgChart1"/>
    <dgm:cxn modelId="{45D58A65-F7D1-4C4A-866D-C345483A3363}" srcId="{99BB85B4-C4E5-DA4E-A4D2-55E4F19A559F}" destId="{0E1D6687-AEFA-EC4E-BDA1-CDECEC6D1FAA}" srcOrd="2" destOrd="0" parTransId="{A8929A22-9B9C-0147-B09B-BD933B843F14}" sibTransId="{71D649D5-539A-0F48-9840-ED8D501475DD}"/>
    <dgm:cxn modelId="{9A895360-3473-9549-9C50-2AE66C1E8EDE}" srcId="{D5E4F05B-7130-C74E-AAD7-376906FF5F66}" destId="{C18C4141-50B7-C34C-BC33-6B73111B2034}" srcOrd="1" destOrd="0" parTransId="{30208C91-FC88-6241-9479-2A15F316D4BF}" sibTransId="{5D325FF4-6966-6343-BD4A-F1BDE3377001}"/>
    <dgm:cxn modelId="{EC64F01A-2FD9-A341-88EC-E2F17EF452A4}" type="presOf" srcId="{0E1D6687-AEFA-EC4E-BDA1-CDECEC6D1FAA}" destId="{E9D9E596-19D2-E643-B3C6-50F14DE7717A}" srcOrd="0" destOrd="0" presId="urn:microsoft.com/office/officeart/2005/8/layout/orgChart1"/>
    <dgm:cxn modelId="{05ED8FB0-149B-7A42-8287-C5A8C0B207BE}" type="presOf" srcId="{2B53EB0E-FBFE-DC45-854B-8DDEBCD3D5CE}" destId="{01ED003D-490C-144E-9249-EF3DDF0526B0}" srcOrd="0" destOrd="0" presId="urn:microsoft.com/office/officeart/2005/8/layout/orgChart1"/>
    <dgm:cxn modelId="{03DCD68B-1A99-4042-B0EB-F62F4E470AE3}" srcId="{909731DA-5A63-B64F-A4F8-2203C86F94DA}" destId="{A177B6CE-3705-2D4D-8C7A-4629F3CE1639}" srcOrd="1" destOrd="0" parTransId="{98B293FB-0233-7648-B035-F6F400FF280B}" sibTransId="{7AAAD526-0621-4341-BF3C-AD3EDCE4B4AE}"/>
    <dgm:cxn modelId="{74D38778-998C-AF44-8B13-0BF4F5211154}" type="presOf" srcId="{1F517A58-FD2E-2147-A580-B72F39E05002}" destId="{D0AA59AB-AAF1-E047-83BA-C8DE68219EBD}" srcOrd="0" destOrd="0" presId="urn:microsoft.com/office/officeart/2005/8/layout/orgChart1"/>
    <dgm:cxn modelId="{E333A701-CA9A-BC40-BF4C-C867EE19C924}" srcId="{83FD8529-4983-3749-BE9E-66F86844F4EA}" destId="{E78F00FF-2420-2049-A20C-D1B394DACAB2}" srcOrd="2" destOrd="0" parTransId="{054E37A0-8C9A-2C4F-85E1-BAD7DD8F9194}" sibTransId="{000F20D5-D8A3-334C-A02A-F6CCF464A120}"/>
    <dgm:cxn modelId="{85E4E164-8B8F-5444-8941-08399926E944}" type="presOf" srcId="{1B723EC7-19AF-1249-82D5-3308CED89644}" destId="{43FC87F0-73D5-C145-9F17-D0A85E25EF9E}" srcOrd="1" destOrd="0" presId="urn:microsoft.com/office/officeart/2005/8/layout/orgChart1"/>
    <dgm:cxn modelId="{B8B3AF0B-523E-7647-B341-30FF8F4C5B57}" srcId="{99BB85B4-C4E5-DA4E-A4D2-55E4F19A559F}" destId="{23140EBD-EB6D-024E-A40F-77B5E5915C0D}" srcOrd="1" destOrd="0" parTransId="{DCFC2739-3F91-4843-AC3C-EE1C11083842}" sibTransId="{6EAAE172-4B13-ED48-8E76-DD721A8257D8}"/>
    <dgm:cxn modelId="{EE1D3EBF-DB67-6C4D-AC96-DB7D793412E7}" srcId="{FEE1FD1B-1651-6B40-94D6-45D387B329D3}" destId="{F312AA80-5365-7B4A-B8EA-5F83CA24D593}" srcOrd="1" destOrd="0" parTransId="{EC6FE477-9399-A044-A2CB-E98D50182307}" sibTransId="{5F6D9E95-16B4-9B42-9437-49E168CD220D}"/>
    <dgm:cxn modelId="{26271425-32AF-554D-A910-209ACF00B937}" type="presOf" srcId="{98B293FB-0233-7648-B035-F6F400FF280B}" destId="{2AFE2C4E-57E5-FF4D-9033-EE5427087509}" srcOrd="0" destOrd="0" presId="urn:microsoft.com/office/officeart/2005/8/layout/orgChart1"/>
    <dgm:cxn modelId="{034199FC-5E4D-6148-A4FD-55F18CE8B597}" type="presOf" srcId="{227E79A1-2938-1C44-8475-53EDC7EA6FF9}" destId="{00DBF3F6-8378-7040-B677-97CF887D0EEB}" srcOrd="0" destOrd="0" presId="urn:microsoft.com/office/officeart/2005/8/layout/orgChart1"/>
    <dgm:cxn modelId="{FDC37874-AE68-D545-8265-EF3B420A9E47}" srcId="{7B9CC991-B474-E246-AA96-725124156A00}" destId="{8DBF6CBA-8DA6-D343-B287-7763E273FAB3}" srcOrd="2" destOrd="0" parTransId="{31C66720-0D09-424A-8B25-7D62A0C54900}" sibTransId="{771BFC20-9C6E-ED47-97AF-F18E167551A6}"/>
    <dgm:cxn modelId="{1622CB2C-3C1E-5249-89D7-2AB5BCC77EDE}" type="presOf" srcId="{D5E4F05B-7130-C74E-AAD7-376906FF5F66}" destId="{7934548A-02E0-5F44-8637-232FB9CD6758}" srcOrd="1" destOrd="0" presId="urn:microsoft.com/office/officeart/2005/8/layout/orgChart1"/>
    <dgm:cxn modelId="{93108240-CE31-1B47-B01D-0054EDDF2FFE}" type="presOf" srcId="{CE4EFC27-37E2-E04B-B1B7-E51B87BA723F}" destId="{A5AD726F-19B8-D449-B4DD-FD540E87877E}" srcOrd="0" destOrd="0" presId="urn:microsoft.com/office/officeart/2005/8/layout/orgChart1"/>
    <dgm:cxn modelId="{39FAD85C-DB96-E940-B2F1-CC29498E77F9}" type="presOf" srcId="{83FD8529-4983-3749-BE9E-66F86844F4EA}" destId="{C057021E-FC3D-DE4F-82E5-DFABB26624BD}" srcOrd="1" destOrd="0" presId="urn:microsoft.com/office/officeart/2005/8/layout/orgChart1"/>
    <dgm:cxn modelId="{26BD2A57-B0C4-E949-AA54-E91DB6000059}" type="presOf" srcId="{4D999B70-5DD8-9043-80D8-396EEA872E81}" destId="{609DB9FE-7E9D-9F40-971B-911B139BDFC0}" srcOrd="0" destOrd="0" presId="urn:microsoft.com/office/officeart/2005/8/layout/orgChart1"/>
    <dgm:cxn modelId="{6B325C66-ECFE-2345-A852-AC3AFF25EC30}" type="presOf" srcId="{FBD9800C-D699-E141-A778-A9B228A8372F}" destId="{191681E3-20EC-344D-9B80-BA6C3E706D4D}" srcOrd="1" destOrd="0" presId="urn:microsoft.com/office/officeart/2005/8/layout/orgChart1"/>
    <dgm:cxn modelId="{415AE34D-CA50-5D46-8077-5A736735BCB1}" type="presOf" srcId="{B74EC464-2ED9-C549-9810-3C2B3A8F618F}" destId="{F4DA113B-AE82-524E-AAC3-C664F32E99AC}" srcOrd="0" destOrd="0" presId="urn:microsoft.com/office/officeart/2005/8/layout/orgChart1"/>
    <dgm:cxn modelId="{EA236E28-7786-544D-9927-931B7FF68B23}" srcId="{42D7B84F-950C-5E47-A392-19BBFFD70AD5}" destId="{7B9CC991-B474-E246-AA96-725124156A00}" srcOrd="1" destOrd="0" parTransId="{CE4EFC27-37E2-E04B-B1B7-E51B87BA723F}" sibTransId="{EC41C062-337D-3442-9DAD-42F776A49215}"/>
    <dgm:cxn modelId="{70A9F761-7CB5-D445-BE65-739FC8151E53}" type="presOf" srcId="{9ADF6D11-C2F5-FD4D-B804-2004D4B39E51}" destId="{A3B04B10-6733-EC48-9C77-12B709413340}" srcOrd="1" destOrd="0" presId="urn:microsoft.com/office/officeart/2005/8/layout/orgChart1"/>
    <dgm:cxn modelId="{64530789-41E2-3047-B5D0-61C5F6D2C858}" type="presOf" srcId="{964AD6A8-3CFD-4C49-A259-1C5234DF1C21}" destId="{E38859BE-3663-FC4F-BD34-BAC61E580102}" srcOrd="1" destOrd="0" presId="urn:microsoft.com/office/officeart/2005/8/layout/orgChart1"/>
    <dgm:cxn modelId="{B0F255BC-475C-8947-B21B-2253428EB8DB}" srcId="{CE4837A5-1288-CA4F-A355-C15910B9CAEC}" destId="{F21BE4AA-C86E-9144-8E2E-73BCB48FAF72}" srcOrd="5" destOrd="0" parTransId="{EEE2D9E1-CD28-8D4E-B10C-16404671D1E9}" sibTransId="{93280EFE-E2E1-FB4B-9DB1-EE09A5C8B347}"/>
    <dgm:cxn modelId="{9D352480-3DA5-A949-BBEA-06FDE1B8126C}" type="presOf" srcId="{0E1D6687-AEFA-EC4E-BDA1-CDECEC6D1FAA}" destId="{75283C50-1CA9-9D4C-83BD-46FB84C447CF}" srcOrd="1" destOrd="0" presId="urn:microsoft.com/office/officeart/2005/8/layout/orgChart1"/>
    <dgm:cxn modelId="{E9891835-C3FE-5545-B64A-A876F14FC64C}" type="presOf" srcId="{E78F00FF-2420-2049-A20C-D1B394DACAB2}" destId="{709BCE17-7185-E747-B9D3-9C5A9539A20A}" srcOrd="1" destOrd="0" presId="urn:microsoft.com/office/officeart/2005/8/layout/orgChart1"/>
    <dgm:cxn modelId="{87E9C3EA-C92E-EF4F-9ACB-7FD8761A6B4A}" type="presOf" srcId="{3CE2265B-E6A5-A04D-A572-580C1683351D}" destId="{E1C17FD1-7FEA-1745-AA23-3F10E49EB681}" srcOrd="0" destOrd="0" presId="urn:microsoft.com/office/officeart/2005/8/layout/orgChart1"/>
    <dgm:cxn modelId="{54E91042-BBBD-6C46-8C5B-CC12DD6EC61F}" srcId="{FEE1FD1B-1651-6B40-94D6-45D387B329D3}" destId="{D5E4F05B-7130-C74E-AAD7-376906FF5F66}" srcOrd="0" destOrd="0" parTransId="{67B00F82-CF9E-6F40-A33D-4181435E89E7}" sibTransId="{5F3D2221-89A3-FC42-A113-9AEA21EC7062}"/>
    <dgm:cxn modelId="{274A81B8-D462-2342-A287-F65BB2E7906F}" type="presOf" srcId="{EC6FE477-9399-A044-A2CB-E98D50182307}" destId="{A418CB08-0B84-724B-867E-61058E9E9CE9}" srcOrd="0" destOrd="0" presId="urn:microsoft.com/office/officeart/2005/8/layout/orgChart1"/>
    <dgm:cxn modelId="{B829D1ED-193A-C54D-AA3B-EF396287E375}" type="presOf" srcId="{A23B985E-72E4-3742-8371-0ED912F5435B}" destId="{5EC7B4BC-D6E0-494E-8F9F-6D6D134D7C5F}" srcOrd="0" destOrd="0" presId="urn:microsoft.com/office/officeart/2005/8/layout/orgChart1"/>
    <dgm:cxn modelId="{5B924172-2FFE-094E-A036-D242BD0D6478}" type="presOf" srcId="{8802059A-3BDF-E24A-9307-316CBA2AD31D}" destId="{42019C2D-F4BF-A44C-AA8E-CB56AC32C6C5}" srcOrd="1" destOrd="0" presId="urn:microsoft.com/office/officeart/2005/8/layout/orgChart1"/>
    <dgm:cxn modelId="{B1E234F0-A5BA-3746-A70B-95F87E8CE3FB}" type="presOf" srcId="{909731DA-5A63-B64F-A4F8-2203C86F94DA}" destId="{9C6462A1-FB46-104D-BB91-ABFD3689C67B}" srcOrd="1" destOrd="0" presId="urn:microsoft.com/office/officeart/2005/8/layout/orgChart1"/>
    <dgm:cxn modelId="{9DFDC3EB-EAF2-2848-984E-7AC759088A60}" srcId="{A177B6CE-3705-2D4D-8C7A-4629F3CE1639}" destId="{1B723EC7-19AF-1249-82D5-3308CED89644}" srcOrd="2" destOrd="0" parTransId="{32D95F39-9183-944A-A97E-44305F3FFAAB}" sibTransId="{0EEB2FD7-D635-974F-A83E-6F403CB9EA0F}"/>
    <dgm:cxn modelId="{A00AB70D-2A7A-C741-B62C-5FA8D700BEBC}" type="presOf" srcId="{DCFC2739-3F91-4843-AC3C-EE1C11083842}" destId="{217CDE67-DDF3-DD44-99D4-559AFC8C4227}" srcOrd="0" destOrd="0" presId="urn:microsoft.com/office/officeart/2005/8/layout/orgChart1"/>
    <dgm:cxn modelId="{3DA76539-C817-6D4D-8759-160ED8ED2CEE}" srcId="{CE4837A5-1288-CA4F-A355-C15910B9CAEC}" destId="{8B5BA8E1-7194-BD49-9745-DC6103EB0EA4}" srcOrd="0" destOrd="0" parTransId="{104A1396-35B6-0D43-B495-C5619AD69BDA}" sibTransId="{D20FC8E2-B49E-E74A-BD7F-6A20F9151050}"/>
    <dgm:cxn modelId="{3338F268-3460-AC4E-A7B1-FD24C091BEFC}" type="presOf" srcId="{4D999B70-5DD8-9043-80D8-396EEA872E81}" destId="{84BFAA1D-316E-FA4F-A610-A93120D0B16B}" srcOrd="1" destOrd="0" presId="urn:microsoft.com/office/officeart/2005/8/layout/orgChart1"/>
    <dgm:cxn modelId="{E03922C1-344E-2447-A933-8B47CC163DF0}" type="presOf" srcId="{E266E0D7-9943-F94A-8284-4F58A44BE86C}" destId="{8137981B-2BBE-3348-9421-EF865825A35B}" srcOrd="0" destOrd="0" presId="urn:microsoft.com/office/officeart/2005/8/layout/orgChart1"/>
    <dgm:cxn modelId="{88A3AD12-550E-2D4C-B130-B1605F0817B8}" type="presOf" srcId="{30208C91-FC88-6241-9479-2A15F316D4BF}" destId="{D522B1B9-DD26-494C-B7C1-54468213FE1B}" srcOrd="0" destOrd="0" presId="urn:microsoft.com/office/officeart/2005/8/layout/orgChart1"/>
    <dgm:cxn modelId="{C814A696-A47A-C340-9E87-59BE7537155E}" srcId="{08B1622C-0713-DA4A-9E93-E2941411C3E7}" destId="{909731DA-5A63-B64F-A4F8-2203C86F94DA}" srcOrd="0" destOrd="0" parTransId="{D3A775E1-A20C-F946-A9B2-3865A382B159}" sibTransId="{00FEF991-796C-9047-B680-1EEA7289E1E6}"/>
    <dgm:cxn modelId="{079C41CD-00C0-8049-B151-1BBE2D021C8C}" srcId="{D5E4F05B-7130-C74E-AAD7-376906FF5F66}" destId="{3C0652D9-3EC3-5F49-A0CF-A03A8EED64A6}" srcOrd="0" destOrd="0" parTransId="{C26857B4-A37C-6741-B5FD-09F04DA2ED2A}" sibTransId="{02517F0C-0474-654A-9133-9AF9C0CB3642}"/>
    <dgm:cxn modelId="{B465BA7B-871E-2347-8CCF-166206734561}" srcId="{F312AA80-5365-7B4A-B8EA-5F83CA24D593}" destId="{4D999B70-5DD8-9043-80D8-396EEA872E81}" srcOrd="0" destOrd="0" parTransId="{25C220CD-1F08-5142-8285-743F7FFB1717}" sibTransId="{1A93CE75-7DEE-D641-A295-128004793E0C}"/>
    <dgm:cxn modelId="{C7C2A8DC-3001-874D-A324-88B511CE7EF5}" type="presOf" srcId="{3C0652D9-3EC3-5F49-A0CF-A03A8EED64A6}" destId="{AE0A8AA2-39CD-6648-9E36-DC5428EBF015}" srcOrd="0" destOrd="0" presId="urn:microsoft.com/office/officeart/2005/8/layout/orgChart1"/>
    <dgm:cxn modelId="{B4D3A3BB-03EE-6D49-8A4B-A2EAB7070B27}" type="presOf" srcId="{76756689-44DE-7243-ADA9-00FDC14DDD62}" destId="{FB0D6F74-F74D-FB48-AF22-E4C848E57DC6}" srcOrd="1" destOrd="0" presId="urn:microsoft.com/office/officeart/2005/8/layout/orgChart1"/>
    <dgm:cxn modelId="{EA3C2C2B-8204-184F-A495-477ADFABAC04}" type="presOf" srcId="{83FD8529-4983-3749-BE9E-66F86844F4EA}" destId="{4E77185A-7B38-F948-BB21-9415B1033AAB}" srcOrd="0" destOrd="0" presId="urn:microsoft.com/office/officeart/2005/8/layout/orgChart1"/>
    <dgm:cxn modelId="{BFD5057B-BC28-8949-9E59-B5D93007CB81}" type="presOf" srcId="{BFC33CF9-0F4F-6C4D-BC4C-9AAEB7D3132A}" destId="{9635E244-9DA3-A642-914C-F17CA1E2CF86}" srcOrd="0" destOrd="0" presId="urn:microsoft.com/office/officeart/2005/8/layout/orgChart1"/>
    <dgm:cxn modelId="{C2DF456B-117E-6549-9E9D-13972A2AA61E}" srcId="{909731DA-5A63-B64F-A4F8-2203C86F94DA}" destId="{99BB85B4-C4E5-DA4E-A4D2-55E4F19A559F}" srcOrd="0" destOrd="0" parTransId="{2443F4D6-6578-FA4A-BA1C-F49486884C06}" sibTransId="{70561AD1-C3A9-6447-B1D6-F20B816D47FF}"/>
    <dgm:cxn modelId="{3EDD2C3C-737C-E648-8184-F7B1446E664C}" srcId="{F312AA80-5365-7B4A-B8EA-5F83CA24D593}" destId="{3A52393D-F39E-8F45-B32B-5C85699AAF9B}" srcOrd="2" destOrd="0" parTransId="{3CE2265B-E6A5-A04D-A572-580C1683351D}" sibTransId="{F32628E3-B405-1D4D-A598-66EF95ABF12D}"/>
    <dgm:cxn modelId="{05DB7A20-C75B-CC4D-A1F3-AD303BF4F137}" srcId="{F312AA80-5365-7B4A-B8EA-5F83CA24D593}" destId="{9ADF6D11-C2F5-FD4D-B804-2004D4B39E51}" srcOrd="1" destOrd="0" parTransId="{E5E98303-118A-8B42-A63E-6506016F315A}" sibTransId="{9CFA6F1B-96C8-5942-8086-1FB7E51FD289}"/>
    <dgm:cxn modelId="{25B5D8AE-F0C8-2D49-A100-5E6CD2CEBA35}" type="presOf" srcId="{8B5BA8E1-7194-BD49-9745-DC6103EB0EA4}" destId="{ADDE005C-690B-AC47-8EB3-13D5F7A2A727}" srcOrd="0" destOrd="0" presId="urn:microsoft.com/office/officeart/2005/8/layout/orgChart1"/>
    <dgm:cxn modelId="{0730A443-89D6-C242-8A39-70CDF00EDA0A}" type="presOf" srcId="{1A67E5AC-410B-6748-8893-C83F223E33D5}" destId="{72AD3BE2-1333-B64B-9999-3E02E040CF1A}" srcOrd="1" destOrd="0" presId="urn:microsoft.com/office/officeart/2005/8/layout/orgChart1"/>
    <dgm:cxn modelId="{726417F2-A349-824A-B2ED-AD9326E5BE05}" type="presOf" srcId="{1B723EC7-19AF-1249-82D5-3308CED89644}" destId="{6CFD024A-6E3E-C74F-A1E4-DAA3E3350F49}" srcOrd="0" destOrd="0" presId="urn:microsoft.com/office/officeart/2005/8/layout/orgChart1"/>
    <dgm:cxn modelId="{5530ECD8-EBB3-6141-83AA-4FC9119E125F}" type="presOf" srcId="{96AE9039-0BFB-134E-B8DA-3D83D9F4AAD9}" destId="{21D44D38-DC97-4F47-A7C0-AFB501C5BC37}" srcOrd="0" destOrd="0" presId="urn:microsoft.com/office/officeart/2005/8/layout/orgChart1"/>
    <dgm:cxn modelId="{9D75AFC8-3406-FF4E-ABE0-4E2F4E5AB261}" type="presOf" srcId="{97FAB619-5C62-924A-89F7-BE5FF620D583}" destId="{944E6723-A2A8-8145-A6FE-5572B3F0D9A7}" srcOrd="0" destOrd="0" presId="urn:microsoft.com/office/officeart/2005/8/layout/orgChart1"/>
    <dgm:cxn modelId="{DD3870AA-33FE-AB47-B260-1D3A13971A09}" type="presOf" srcId="{104BF9B6-FD7F-3C4C-ABF5-82315C026383}" destId="{3A5A4077-9152-C44F-BFDF-65B13FCB3DCC}" srcOrd="1" destOrd="0" presId="urn:microsoft.com/office/officeart/2005/8/layout/orgChart1"/>
    <dgm:cxn modelId="{6B2D7120-922E-954D-93C0-6A5C7F722A9E}" type="presOf" srcId="{104BF9B6-FD7F-3C4C-ABF5-82315C026383}" destId="{69CDC33E-93AD-CB42-8882-9651C1A1C8A4}" srcOrd="0" destOrd="0" presId="urn:microsoft.com/office/officeart/2005/8/layout/orgChart1"/>
    <dgm:cxn modelId="{AF35ADBA-5C06-064B-8059-5F1A37E3F163}" type="presOf" srcId="{7B9CC991-B474-E246-AA96-725124156A00}" destId="{A40A138D-C14C-B24D-B582-BA87C6463F52}" srcOrd="1" destOrd="0" presId="urn:microsoft.com/office/officeart/2005/8/layout/orgChart1"/>
    <dgm:cxn modelId="{2736B8ED-2FA0-9F49-BD89-6976CCE5879E}" type="presOf" srcId="{EEE2D9E1-CD28-8D4E-B10C-16404671D1E9}" destId="{62D08049-B390-B54D-B05D-1270BB511FD7}" srcOrd="0" destOrd="0" presId="urn:microsoft.com/office/officeart/2005/8/layout/orgChart1"/>
    <dgm:cxn modelId="{75895873-840D-5744-AD1B-BF6C1181FAD3}" type="presOf" srcId="{D5E4F05B-7130-C74E-AAD7-376906FF5F66}" destId="{F0B3AAE9-7452-904B-A873-D4A1FFF0F927}" srcOrd="0" destOrd="0" presId="urn:microsoft.com/office/officeart/2005/8/layout/orgChart1"/>
    <dgm:cxn modelId="{E05EA2BB-81D4-0D46-A127-EE119124CF6F}" srcId="{F312AA80-5365-7B4A-B8EA-5F83CA24D593}" destId="{FBD9800C-D699-E141-A778-A9B228A8372F}" srcOrd="3" destOrd="0" parTransId="{96AE9039-0BFB-134E-B8DA-3D83D9F4AAD9}" sibTransId="{CF636F06-EB15-E24E-AF54-A45ECD228C8B}"/>
    <dgm:cxn modelId="{E3B2A41B-B230-3D44-BDFE-1468F3597F2A}" type="presOf" srcId="{C18C4141-50B7-C34C-BC33-6B73111B2034}" destId="{392D8C67-BCDC-1F4F-BBC7-1991D7B60D84}" srcOrd="1" destOrd="0" presId="urn:microsoft.com/office/officeart/2005/8/layout/orgChart1"/>
    <dgm:cxn modelId="{156488CE-D442-E042-AFD8-FF3AAEEB3AF5}" type="presOf" srcId="{A177B6CE-3705-2D4D-8C7A-4629F3CE1639}" destId="{A297DB52-B38F-1A4C-B510-59C16FEBCA17}" srcOrd="0" destOrd="0" presId="urn:microsoft.com/office/officeart/2005/8/layout/orgChart1"/>
    <dgm:cxn modelId="{F9813618-25F6-6C46-A563-006956110C3A}" type="presOf" srcId="{E78F00FF-2420-2049-A20C-D1B394DACAB2}" destId="{2068E678-8A86-334C-8AE9-8164A3B1AAE6}" srcOrd="0" destOrd="0" presId="urn:microsoft.com/office/officeart/2005/8/layout/orgChart1"/>
    <dgm:cxn modelId="{F2ECE901-BA16-674E-A7A5-950F8BF36455}" type="presOf" srcId="{22B92638-461F-1B48-9D1D-4D1750226A9D}" destId="{AB589613-5F02-AF46-9E51-E1FEB3D23911}" srcOrd="1" destOrd="0" presId="urn:microsoft.com/office/officeart/2005/8/layout/orgChart1"/>
    <dgm:cxn modelId="{93BA0F97-7F51-5F4E-9F08-8AC37062B413}" type="presOf" srcId="{FEE1FD1B-1651-6B40-94D6-45D387B329D3}" destId="{EBB2E77A-26A3-8D4B-9C56-E3F2BF12F0A2}" srcOrd="1" destOrd="0" presId="urn:microsoft.com/office/officeart/2005/8/layout/orgChart1"/>
    <dgm:cxn modelId="{466FA468-0C29-2341-97DD-74A41D8F7708}" type="presOf" srcId="{A8929A22-9B9C-0147-B09B-BD933B843F14}" destId="{C3AF599F-2015-4F45-AEAB-5835F676E732}" srcOrd="0" destOrd="0" presId="urn:microsoft.com/office/officeart/2005/8/layout/orgChart1"/>
    <dgm:cxn modelId="{1064854C-231F-484C-918F-9F60E2784A1E}" srcId="{CE4837A5-1288-CA4F-A355-C15910B9CAEC}" destId="{22B92638-461F-1B48-9D1D-4D1750226A9D}" srcOrd="3" destOrd="0" parTransId="{D49C3843-C54B-E149-A7E4-2B8C04D8106A}" sibTransId="{4DC7520F-196F-734E-9EF6-C418111C6929}"/>
    <dgm:cxn modelId="{80E4051B-03C6-FB4D-9D43-D38B0328F962}" type="presOf" srcId="{909731DA-5A63-B64F-A4F8-2203C86F94DA}" destId="{8B705978-4650-EF4A-8336-13700F303B79}" srcOrd="0" destOrd="0" presId="urn:microsoft.com/office/officeart/2005/8/layout/orgChart1"/>
    <dgm:cxn modelId="{10444ACB-921C-6D4A-B986-2CBC72D69F10}" srcId="{7B9CC991-B474-E246-AA96-725124156A00}" destId="{BFC33CF9-0F4F-6C4D-BC4C-9AAEB7D3132A}" srcOrd="0" destOrd="0" parTransId="{97FAB619-5C62-924A-89F7-BE5FF620D583}" sibTransId="{BC233D41-91C4-F745-A368-B015D73BDFDE}"/>
    <dgm:cxn modelId="{26BA1774-BCA4-274E-BD10-8D847690DACB}" type="presOf" srcId="{2443F4D6-6578-FA4A-BA1C-F49486884C06}" destId="{2BDC61EA-CE37-314F-AC2A-0D6690557CB0}" srcOrd="0" destOrd="0" presId="urn:microsoft.com/office/officeart/2005/8/layout/orgChart1"/>
    <dgm:cxn modelId="{CF27E37F-D076-6148-8663-5B742B4115A4}" type="presOf" srcId="{99BB85B4-C4E5-DA4E-A4D2-55E4F19A559F}" destId="{7856D2F4-7567-1D40-9619-7060402A9355}" srcOrd="0" destOrd="0" presId="urn:microsoft.com/office/officeart/2005/8/layout/orgChart1"/>
    <dgm:cxn modelId="{519BB4FE-7B94-D446-93D9-FD8690290C33}" type="presOf" srcId="{CE4837A5-1288-CA4F-A355-C15910B9CAEC}" destId="{1C0E9EDA-D821-7641-815D-C21664E5036A}" srcOrd="0" destOrd="0" presId="urn:microsoft.com/office/officeart/2005/8/layout/orgChart1"/>
    <dgm:cxn modelId="{CDFDBF47-F324-E744-93EC-9A674D6D1C50}" type="presOf" srcId="{42D7B84F-950C-5E47-A392-19BBFFD70AD5}" destId="{569AF1F6-360E-7940-B2C7-3C8E37CB1AF0}" srcOrd="0" destOrd="0" presId="urn:microsoft.com/office/officeart/2005/8/layout/orgChart1"/>
    <dgm:cxn modelId="{68B7DE67-D2B0-FD4F-A518-76A592A44010}" type="presOf" srcId="{299AB070-C648-8946-9879-C285508DBC67}" destId="{121D6F2C-4540-414A-8A9C-F673B686A182}" srcOrd="0" destOrd="0" presId="urn:microsoft.com/office/officeart/2005/8/layout/orgChart1"/>
    <dgm:cxn modelId="{1F5DA919-6DB6-B848-8231-C6AF779A4DCE}" type="presParOf" srcId="{8DAD9BD8-EAF7-4948-AEAB-4B93B8F5E3CE}" destId="{597077E8-FFAB-E347-8643-8F32E615B2ED}" srcOrd="0" destOrd="0" presId="urn:microsoft.com/office/officeart/2005/8/layout/orgChart1"/>
    <dgm:cxn modelId="{982B9B56-CB85-F24F-B750-E61C54091107}" type="presParOf" srcId="{597077E8-FFAB-E347-8643-8F32E615B2ED}" destId="{8C3955BD-5127-DB4D-8612-CF9058AB299D}" srcOrd="0" destOrd="0" presId="urn:microsoft.com/office/officeart/2005/8/layout/orgChart1"/>
    <dgm:cxn modelId="{6D6E78C6-A130-E540-94E7-4DC5E384F40C}" type="presParOf" srcId="{8C3955BD-5127-DB4D-8612-CF9058AB299D}" destId="{7AB96F66-678F-D044-9D5B-B4B62EFF5348}" srcOrd="0" destOrd="0" presId="urn:microsoft.com/office/officeart/2005/8/layout/orgChart1"/>
    <dgm:cxn modelId="{9EC67E2A-C171-7D43-8DE6-604DD2D14622}" type="presParOf" srcId="{8C3955BD-5127-DB4D-8612-CF9058AB299D}" destId="{364925EB-A99A-2F44-86CF-F3FED74D5D98}" srcOrd="1" destOrd="0" presId="urn:microsoft.com/office/officeart/2005/8/layout/orgChart1"/>
    <dgm:cxn modelId="{EF88F26B-5511-4749-97B1-B3B6F3A626B8}" type="presParOf" srcId="{597077E8-FFAB-E347-8643-8F32E615B2ED}" destId="{B878A005-2C2F-0F46-9C8F-060DAD329D78}" srcOrd="1" destOrd="0" presId="urn:microsoft.com/office/officeart/2005/8/layout/orgChart1"/>
    <dgm:cxn modelId="{28D6DA3E-8A4B-7A4D-B086-9C837545A4BB}" type="presParOf" srcId="{B878A005-2C2F-0F46-9C8F-060DAD329D78}" destId="{B873E63E-502F-814C-ABA7-B1F39B751089}" srcOrd="0" destOrd="0" presId="urn:microsoft.com/office/officeart/2005/8/layout/orgChart1"/>
    <dgm:cxn modelId="{DB94BA6C-A94A-4E41-AF02-21574E114676}" type="presParOf" srcId="{B878A005-2C2F-0F46-9C8F-060DAD329D78}" destId="{4CE704B4-5C3A-AF48-81F1-279C8EF5F723}" srcOrd="1" destOrd="0" presId="urn:microsoft.com/office/officeart/2005/8/layout/orgChart1"/>
    <dgm:cxn modelId="{6535BF65-3C81-474D-B067-CD72D2497B84}" type="presParOf" srcId="{4CE704B4-5C3A-AF48-81F1-279C8EF5F723}" destId="{153359DF-63A6-8841-A688-C7F5FF1B2204}" srcOrd="0" destOrd="0" presId="urn:microsoft.com/office/officeart/2005/8/layout/orgChart1"/>
    <dgm:cxn modelId="{27CCC345-D13B-2042-B2B1-52DCF244988E}" type="presParOf" srcId="{153359DF-63A6-8841-A688-C7F5FF1B2204}" destId="{8B705978-4650-EF4A-8336-13700F303B79}" srcOrd="0" destOrd="0" presId="urn:microsoft.com/office/officeart/2005/8/layout/orgChart1"/>
    <dgm:cxn modelId="{2A226E7B-FB24-7C47-AB2A-A67C74DF72BF}" type="presParOf" srcId="{153359DF-63A6-8841-A688-C7F5FF1B2204}" destId="{9C6462A1-FB46-104D-BB91-ABFD3689C67B}" srcOrd="1" destOrd="0" presId="urn:microsoft.com/office/officeart/2005/8/layout/orgChart1"/>
    <dgm:cxn modelId="{7A035784-A6C4-174D-88E7-251061641048}" type="presParOf" srcId="{4CE704B4-5C3A-AF48-81F1-279C8EF5F723}" destId="{1223F7E7-2217-6D42-A6BF-D534BC37D07A}" srcOrd="1" destOrd="0" presId="urn:microsoft.com/office/officeart/2005/8/layout/orgChart1"/>
    <dgm:cxn modelId="{058D7DCE-C710-8B4E-9DB4-FB50B869A284}" type="presParOf" srcId="{1223F7E7-2217-6D42-A6BF-D534BC37D07A}" destId="{2BDC61EA-CE37-314F-AC2A-0D6690557CB0}" srcOrd="0" destOrd="0" presId="urn:microsoft.com/office/officeart/2005/8/layout/orgChart1"/>
    <dgm:cxn modelId="{11C09EDE-3D8A-1043-A7AA-CCA93B81F159}" type="presParOf" srcId="{1223F7E7-2217-6D42-A6BF-D534BC37D07A}" destId="{8EC66E20-3AA6-3346-A74C-D8A561E4B99E}" srcOrd="1" destOrd="0" presId="urn:microsoft.com/office/officeart/2005/8/layout/orgChart1"/>
    <dgm:cxn modelId="{315FF4B5-F3A3-4B47-8392-52AD2DB53931}" type="presParOf" srcId="{8EC66E20-3AA6-3346-A74C-D8A561E4B99E}" destId="{83911E6B-D9D3-B34F-81D5-A848A1086D26}" srcOrd="0" destOrd="0" presId="urn:microsoft.com/office/officeart/2005/8/layout/orgChart1"/>
    <dgm:cxn modelId="{FEC0E69E-4CF7-A747-842A-DFCEA53F6827}" type="presParOf" srcId="{83911E6B-D9D3-B34F-81D5-A848A1086D26}" destId="{7856D2F4-7567-1D40-9619-7060402A9355}" srcOrd="0" destOrd="0" presId="urn:microsoft.com/office/officeart/2005/8/layout/orgChart1"/>
    <dgm:cxn modelId="{613DE6A6-E905-BB4E-99EA-4CDD63E64572}" type="presParOf" srcId="{83911E6B-D9D3-B34F-81D5-A848A1086D26}" destId="{1FF30FD3-4B77-5943-831B-2A48E91AC4AC}" srcOrd="1" destOrd="0" presId="urn:microsoft.com/office/officeart/2005/8/layout/orgChart1"/>
    <dgm:cxn modelId="{A0C0BCC5-7C2E-2D47-AB7D-B77DD979858A}" type="presParOf" srcId="{8EC66E20-3AA6-3346-A74C-D8A561E4B99E}" destId="{0A85B098-D64C-D84A-BAB8-C08FCC6ABACA}" srcOrd="1" destOrd="0" presId="urn:microsoft.com/office/officeart/2005/8/layout/orgChart1"/>
    <dgm:cxn modelId="{2EEE0857-45F6-1246-A8DC-EF0B26723418}" type="presParOf" srcId="{0A85B098-D64C-D84A-BAB8-C08FCC6ABACA}" destId="{1B61DC02-4F3D-3749-8C9A-0E47DC39D614}" srcOrd="0" destOrd="0" presId="urn:microsoft.com/office/officeart/2005/8/layout/orgChart1"/>
    <dgm:cxn modelId="{B5405938-3C9D-6340-BA4E-A56B27281CCC}" type="presParOf" srcId="{0A85B098-D64C-D84A-BAB8-C08FCC6ABACA}" destId="{14038112-19E9-FA45-8B91-43CE6609F1B6}" srcOrd="1" destOrd="0" presId="urn:microsoft.com/office/officeart/2005/8/layout/orgChart1"/>
    <dgm:cxn modelId="{7EE609FF-F79D-D346-9EA1-50C534BF8868}" type="presParOf" srcId="{14038112-19E9-FA45-8B91-43CE6609F1B6}" destId="{7C00FFD9-F546-8244-8473-7E6327BB9814}" srcOrd="0" destOrd="0" presId="urn:microsoft.com/office/officeart/2005/8/layout/orgChart1"/>
    <dgm:cxn modelId="{58C8CD07-41BB-4A45-A7B6-8164160D9C68}" type="presParOf" srcId="{7C00FFD9-F546-8244-8473-7E6327BB9814}" destId="{01ED003D-490C-144E-9249-EF3DDF0526B0}" srcOrd="0" destOrd="0" presId="urn:microsoft.com/office/officeart/2005/8/layout/orgChart1"/>
    <dgm:cxn modelId="{F514021A-356D-F643-B751-7E6ACA424427}" type="presParOf" srcId="{7C00FFD9-F546-8244-8473-7E6327BB9814}" destId="{2D5AF3E0-4746-654D-A5F2-34F132C6CA34}" srcOrd="1" destOrd="0" presId="urn:microsoft.com/office/officeart/2005/8/layout/orgChart1"/>
    <dgm:cxn modelId="{2654E46B-BE31-DC4F-8C33-5ED252218780}" type="presParOf" srcId="{14038112-19E9-FA45-8B91-43CE6609F1B6}" destId="{C219BE33-7EC1-A147-ABE0-4A5B697680B1}" srcOrd="1" destOrd="0" presId="urn:microsoft.com/office/officeart/2005/8/layout/orgChart1"/>
    <dgm:cxn modelId="{D794271B-459A-E74A-A7C2-ACBA3197AB79}" type="presParOf" srcId="{14038112-19E9-FA45-8B91-43CE6609F1B6}" destId="{ED7F90CE-56F4-F548-8E88-60AAC82E76C5}" srcOrd="2" destOrd="0" presId="urn:microsoft.com/office/officeart/2005/8/layout/orgChart1"/>
    <dgm:cxn modelId="{5AEA1708-0513-FC4F-87FB-C1D2CB5EC74C}" type="presParOf" srcId="{0A85B098-D64C-D84A-BAB8-C08FCC6ABACA}" destId="{217CDE67-DDF3-DD44-99D4-559AFC8C4227}" srcOrd="2" destOrd="0" presId="urn:microsoft.com/office/officeart/2005/8/layout/orgChart1"/>
    <dgm:cxn modelId="{264989E4-ED7F-6D4C-B383-8C153DDC1015}" type="presParOf" srcId="{0A85B098-D64C-D84A-BAB8-C08FCC6ABACA}" destId="{FAF4AEEC-1ECD-384D-850D-AF68F26F8D07}" srcOrd="3" destOrd="0" presId="urn:microsoft.com/office/officeart/2005/8/layout/orgChart1"/>
    <dgm:cxn modelId="{E2ED3612-6F04-304F-818F-6E1E5C0C1D91}" type="presParOf" srcId="{FAF4AEEC-1ECD-384D-850D-AF68F26F8D07}" destId="{2E1A4A26-3707-D54E-9F93-FEC870A9C5E8}" srcOrd="0" destOrd="0" presId="urn:microsoft.com/office/officeart/2005/8/layout/orgChart1"/>
    <dgm:cxn modelId="{16D316F1-569D-AB40-9225-B5F02BA95035}" type="presParOf" srcId="{2E1A4A26-3707-D54E-9F93-FEC870A9C5E8}" destId="{0BBD6B96-3C44-5E4F-B961-0BD7B8AD06E8}" srcOrd="0" destOrd="0" presId="urn:microsoft.com/office/officeart/2005/8/layout/orgChart1"/>
    <dgm:cxn modelId="{5F926EAB-522A-EF43-9A45-773D4D8ED348}" type="presParOf" srcId="{2E1A4A26-3707-D54E-9F93-FEC870A9C5E8}" destId="{9CE1F367-8C1D-B84B-80C7-8E5C52C6C65D}" srcOrd="1" destOrd="0" presId="urn:microsoft.com/office/officeart/2005/8/layout/orgChart1"/>
    <dgm:cxn modelId="{739181AF-D746-AD45-BB3F-2E78E23C3932}" type="presParOf" srcId="{FAF4AEEC-1ECD-384D-850D-AF68F26F8D07}" destId="{F6B3A539-13D1-3446-925E-56EDC98634A2}" srcOrd="1" destOrd="0" presId="urn:microsoft.com/office/officeart/2005/8/layout/orgChart1"/>
    <dgm:cxn modelId="{33FC47D0-A621-3E48-BC12-89E7A7CA27E8}" type="presParOf" srcId="{FAF4AEEC-1ECD-384D-850D-AF68F26F8D07}" destId="{3BD5F170-DFA2-5A40-8714-F59B9CC81858}" srcOrd="2" destOrd="0" presId="urn:microsoft.com/office/officeart/2005/8/layout/orgChart1"/>
    <dgm:cxn modelId="{E7BA8335-41DB-824F-8F72-983BA40A1847}" type="presParOf" srcId="{0A85B098-D64C-D84A-BAB8-C08FCC6ABACA}" destId="{C3AF599F-2015-4F45-AEAB-5835F676E732}" srcOrd="4" destOrd="0" presId="urn:microsoft.com/office/officeart/2005/8/layout/orgChart1"/>
    <dgm:cxn modelId="{AB4055D8-4A35-4D41-A073-AC612A204585}" type="presParOf" srcId="{0A85B098-D64C-D84A-BAB8-C08FCC6ABACA}" destId="{DE4CB0D1-8A01-B248-A7CB-75422300F507}" srcOrd="5" destOrd="0" presId="urn:microsoft.com/office/officeart/2005/8/layout/orgChart1"/>
    <dgm:cxn modelId="{8407E762-1649-0A45-8B45-D8235D65ADBC}" type="presParOf" srcId="{DE4CB0D1-8A01-B248-A7CB-75422300F507}" destId="{E623151D-EDB0-FD4A-842B-87D33F7AF4E9}" srcOrd="0" destOrd="0" presId="urn:microsoft.com/office/officeart/2005/8/layout/orgChart1"/>
    <dgm:cxn modelId="{214B3A0A-CF90-4746-A2F1-1FD837900DD2}" type="presParOf" srcId="{E623151D-EDB0-FD4A-842B-87D33F7AF4E9}" destId="{E9D9E596-19D2-E643-B3C6-50F14DE7717A}" srcOrd="0" destOrd="0" presId="urn:microsoft.com/office/officeart/2005/8/layout/orgChart1"/>
    <dgm:cxn modelId="{141B1F99-3EB3-4F43-8E78-7821F85CC760}" type="presParOf" srcId="{E623151D-EDB0-FD4A-842B-87D33F7AF4E9}" destId="{75283C50-1CA9-9D4C-83BD-46FB84C447CF}" srcOrd="1" destOrd="0" presId="urn:microsoft.com/office/officeart/2005/8/layout/orgChart1"/>
    <dgm:cxn modelId="{69AD1CA0-DDA6-9140-9123-1B5E0D3C4507}" type="presParOf" srcId="{DE4CB0D1-8A01-B248-A7CB-75422300F507}" destId="{4A70DFA7-588F-CF4A-8B74-F1B71C99740A}" srcOrd="1" destOrd="0" presId="urn:microsoft.com/office/officeart/2005/8/layout/orgChart1"/>
    <dgm:cxn modelId="{C69CD2D3-C952-434A-9A55-CEF3DD000559}" type="presParOf" srcId="{DE4CB0D1-8A01-B248-A7CB-75422300F507}" destId="{53E084D9-8FDF-B14C-AD70-39CAE5E3A570}" srcOrd="2" destOrd="0" presId="urn:microsoft.com/office/officeart/2005/8/layout/orgChart1"/>
    <dgm:cxn modelId="{81F5EA1D-CE44-3044-ABDB-2DB68CD419BE}" type="presParOf" srcId="{0A85B098-D64C-D84A-BAB8-C08FCC6ABACA}" destId="{34D0AC6F-7796-DB40-BADD-6DC51ED8F4AE}" srcOrd="6" destOrd="0" presId="urn:microsoft.com/office/officeart/2005/8/layout/orgChart1"/>
    <dgm:cxn modelId="{61F3E925-6DCC-4345-96A2-B786C5150339}" type="presParOf" srcId="{0A85B098-D64C-D84A-BAB8-C08FCC6ABACA}" destId="{3DCBF842-CFBD-0E43-8872-2DF85E3AA2DA}" srcOrd="7" destOrd="0" presId="urn:microsoft.com/office/officeart/2005/8/layout/orgChart1"/>
    <dgm:cxn modelId="{E1A4FB76-19D0-2042-8059-78C257200FA9}" type="presParOf" srcId="{3DCBF842-CFBD-0E43-8872-2DF85E3AA2DA}" destId="{B88F08A2-4B2A-0C4B-B95E-FA315CEFA8A2}" srcOrd="0" destOrd="0" presId="urn:microsoft.com/office/officeart/2005/8/layout/orgChart1"/>
    <dgm:cxn modelId="{4DE0A24F-508C-E54E-800F-35A2374C9FCD}" type="presParOf" srcId="{B88F08A2-4B2A-0C4B-B95E-FA315CEFA8A2}" destId="{BADDF87E-A942-C94D-BC10-22C0C954C913}" srcOrd="0" destOrd="0" presId="urn:microsoft.com/office/officeart/2005/8/layout/orgChart1"/>
    <dgm:cxn modelId="{D9BCA977-222A-8945-BC30-EAE05CB8FF0D}" type="presParOf" srcId="{B88F08A2-4B2A-0C4B-B95E-FA315CEFA8A2}" destId="{72AD3BE2-1333-B64B-9999-3E02E040CF1A}" srcOrd="1" destOrd="0" presId="urn:microsoft.com/office/officeart/2005/8/layout/orgChart1"/>
    <dgm:cxn modelId="{81BA90AB-0295-4544-A4DD-868148B409CE}" type="presParOf" srcId="{3DCBF842-CFBD-0E43-8872-2DF85E3AA2DA}" destId="{AC4FE21A-33AF-DA4A-86E4-E15954053434}" srcOrd="1" destOrd="0" presId="urn:microsoft.com/office/officeart/2005/8/layout/orgChart1"/>
    <dgm:cxn modelId="{B98BF25E-C212-E846-BDCB-16B8FC68F85E}" type="presParOf" srcId="{3DCBF842-CFBD-0E43-8872-2DF85E3AA2DA}" destId="{3220A422-46B4-3644-94ED-95619E076AD0}" srcOrd="2" destOrd="0" presId="urn:microsoft.com/office/officeart/2005/8/layout/orgChart1"/>
    <dgm:cxn modelId="{EDA8C8AF-8AFE-9D40-BAF0-CBD28DAB8A9A}" type="presParOf" srcId="{8EC66E20-3AA6-3346-A74C-D8A561E4B99E}" destId="{9DF13DC0-38C6-EC40-9EDC-882BB33E5E0F}" srcOrd="2" destOrd="0" presId="urn:microsoft.com/office/officeart/2005/8/layout/orgChart1"/>
    <dgm:cxn modelId="{33857327-FB13-4947-9920-0D3527D33D34}" type="presParOf" srcId="{1223F7E7-2217-6D42-A6BF-D534BC37D07A}" destId="{2AFE2C4E-57E5-FF4D-9033-EE5427087509}" srcOrd="2" destOrd="0" presId="urn:microsoft.com/office/officeart/2005/8/layout/orgChart1"/>
    <dgm:cxn modelId="{F7A2A08D-8498-6949-A17E-A2970FA93B2A}" type="presParOf" srcId="{1223F7E7-2217-6D42-A6BF-D534BC37D07A}" destId="{0F729D98-F3E5-7248-9976-1DA3A968B810}" srcOrd="3" destOrd="0" presId="urn:microsoft.com/office/officeart/2005/8/layout/orgChart1"/>
    <dgm:cxn modelId="{B4BB4BB1-E0DC-834D-819A-3F7BD8639690}" type="presParOf" srcId="{0F729D98-F3E5-7248-9976-1DA3A968B810}" destId="{2ACE2B04-3E95-EC48-86C1-3AC0327F9DC4}" srcOrd="0" destOrd="0" presId="urn:microsoft.com/office/officeart/2005/8/layout/orgChart1"/>
    <dgm:cxn modelId="{75205E70-152A-104C-AE18-6741AE5FB3C5}" type="presParOf" srcId="{2ACE2B04-3E95-EC48-86C1-3AC0327F9DC4}" destId="{A297DB52-B38F-1A4C-B510-59C16FEBCA17}" srcOrd="0" destOrd="0" presId="urn:microsoft.com/office/officeart/2005/8/layout/orgChart1"/>
    <dgm:cxn modelId="{565D7B5F-755C-B64A-AAB5-65C19D7A850F}" type="presParOf" srcId="{2ACE2B04-3E95-EC48-86C1-3AC0327F9DC4}" destId="{1F8901A2-154C-CB4F-B6E5-9D454079A3EB}" srcOrd="1" destOrd="0" presId="urn:microsoft.com/office/officeart/2005/8/layout/orgChart1"/>
    <dgm:cxn modelId="{693028F9-C5F5-1E4B-9DF1-4A1D1FCAC17E}" type="presParOf" srcId="{0F729D98-F3E5-7248-9976-1DA3A968B810}" destId="{FDC949FD-9B1D-204D-9AA8-3C84A35362B4}" srcOrd="1" destOrd="0" presId="urn:microsoft.com/office/officeart/2005/8/layout/orgChart1"/>
    <dgm:cxn modelId="{64FC2843-3DD9-D54D-B94C-ECAFBA457A4D}" type="presParOf" srcId="{FDC949FD-9B1D-204D-9AA8-3C84A35362B4}" destId="{D0AA59AB-AAF1-E047-83BA-C8DE68219EBD}" srcOrd="0" destOrd="0" presId="urn:microsoft.com/office/officeart/2005/8/layout/orgChart1"/>
    <dgm:cxn modelId="{1F118024-1E7A-D048-8EB7-F1371381E416}" type="presParOf" srcId="{FDC949FD-9B1D-204D-9AA8-3C84A35362B4}" destId="{46A9FF11-3BAA-D04B-8A5A-4EB89AA3E115}" srcOrd="1" destOrd="0" presId="urn:microsoft.com/office/officeart/2005/8/layout/orgChart1"/>
    <dgm:cxn modelId="{AF369AC1-726D-B84D-9C8F-D7794F61B369}" type="presParOf" srcId="{46A9FF11-3BAA-D04B-8A5A-4EB89AA3E115}" destId="{9EC4DE8B-6BA0-8744-A878-797E1972D75A}" srcOrd="0" destOrd="0" presId="urn:microsoft.com/office/officeart/2005/8/layout/orgChart1"/>
    <dgm:cxn modelId="{6B9CFFAB-D4BB-A343-BA39-C9B443DCB63F}" type="presParOf" srcId="{9EC4DE8B-6BA0-8744-A878-797E1972D75A}" destId="{B11F8395-2A41-AE4F-ACC9-13AC74F55E62}" srcOrd="0" destOrd="0" presId="urn:microsoft.com/office/officeart/2005/8/layout/orgChart1"/>
    <dgm:cxn modelId="{A17D6A97-6708-6144-818B-509BC288F13B}" type="presParOf" srcId="{9EC4DE8B-6BA0-8744-A878-797E1972D75A}" destId="{FB0D6F74-F74D-FB48-AF22-E4C848E57DC6}" srcOrd="1" destOrd="0" presId="urn:microsoft.com/office/officeart/2005/8/layout/orgChart1"/>
    <dgm:cxn modelId="{B6E8E59B-4EAA-9748-B37D-9345474208D3}" type="presParOf" srcId="{46A9FF11-3BAA-D04B-8A5A-4EB89AA3E115}" destId="{36CB00B9-3CA6-DE40-BB51-CD9DD4F5FE3A}" srcOrd="1" destOrd="0" presId="urn:microsoft.com/office/officeart/2005/8/layout/orgChart1"/>
    <dgm:cxn modelId="{6A4FE6EE-BF8F-3E46-B762-8D8B6574A2DB}" type="presParOf" srcId="{46A9FF11-3BAA-D04B-8A5A-4EB89AA3E115}" destId="{3FFFCFC9-3B95-7945-AF3D-FBC75AD4B5AD}" srcOrd="2" destOrd="0" presId="urn:microsoft.com/office/officeart/2005/8/layout/orgChart1"/>
    <dgm:cxn modelId="{49F2FD12-E30E-FD4C-A009-445CBAB2CD14}" type="presParOf" srcId="{FDC949FD-9B1D-204D-9AA8-3C84A35362B4}" destId="{8137981B-2BBE-3348-9421-EF865825A35B}" srcOrd="2" destOrd="0" presId="urn:microsoft.com/office/officeart/2005/8/layout/orgChart1"/>
    <dgm:cxn modelId="{79CF837B-3D70-F743-878D-B81A8C7C5D59}" type="presParOf" srcId="{FDC949FD-9B1D-204D-9AA8-3C84A35362B4}" destId="{817CCDA8-22A1-D249-BA5B-C24E1E6E9278}" srcOrd="3" destOrd="0" presId="urn:microsoft.com/office/officeart/2005/8/layout/orgChart1"/>
    <dgm:cxn modelId="{51C2A878-6766-8E41-BDFC-ADB05664ADA1}" type="presParOf" srcId="{817CCDA8-22A1-D249-BA5B-C24E1E6E9278}" destId="{8765DCBB-6CBC-C943-92A3-347AD0D4E2BC}" srcOrd="0" destOrd="0" presId="urn:microsoft.com/office/officeart/2005/8/layout/orgChart1"/>
    <dgm:cxn modelId="{6521F143-8AB7-2E4B-A663-6D26CF1468CD}" type="presParOf" srcId="{8765DCBB-6CBC-C943-92A3-347AD0D4E2BC}" destId="{EEE24EF8-69BD-234D-9E88-741173F0378C}" srcOrd="0" destOrd="0" presId="urn:microsoft.com/office/officeart/2005/8/layout/orgChart1"/>
    <dgm:cxn modelId="{EF0D718F-EADA-8D44-8331-83887BBAF78D}" type="presParOf" srcId="{8765DCBB-6CBC-C943-92A3-347AD0D4E2BC}" destId="{E38859BE-3663-FC4F-BD34-BAC61E580102}" srcOrd="1" destOrd="0" presId="urn:microsoft.com/office/officeart/2005/8/layout/orgChart1"/>
    <dgm:cxn modelId="{0D2B0EC9-6EDF-0345-99FF-7BC5A10F8296}" type="presParOf" srcId="{817CCDA8-22A1-D249-BA5B-C24E1E6E9278}" destId="{AC74EEAC-1205-8843-BB87-F1D8342F8603}" srcOrd="1" destOrd="0" presId="urn:microsoft.com/office/officeart/2005/8/layout/orgChart1"/>
    <dgm:cxn modelId="{E0D32CAF-1174-FA4C-ABB8-DB904893A308}" type="presParOf" srcId="{817CCDA8-22A1-D249-BA5B-C24E1E6E9278}" destId="{7BC04ECA-F00E-5940-9D67-86983C59F552}" srcOrd="2" destOrd="0" presId="urn:microsoft.com/office/officeart/2005/8/layout/orgChart1"/>
    <dgm:cxn modelId="{9A6123F1-B0F9-F640-B106-56F1A2C6445D}" type="presParOf" srcId="{FDC949FD-9B1D-204D-9AA8-3C84A35362B4}" destId="{B98AA671-DF79-584D-8FB9-89274929BDA6}" srcOrd="4" destOrd="0" presId="urn:microsoft.com/office/officeart/2005/8/layout/orgChart1"/>
    <dgm:cxn modelId="{EDA247E3-562E-B446-A29D-95BFC8C1E7F6}" type="presParOf" srcId="{FDC949FD-9B1D-204D-9AA8-3C84A35362B4}" destId="{75B48C16-1AEA-7B4F-ADF3-1C6D812CAF13}" srcOrd="5" destOrd="0" presId="urn:microsoft.com/office/officeart/2005/8/layout/orgChart1"/>
    <dgm:cxn modelId="{A19998BC-5BBD-BE48-A7B3-1489FBCC49B7}" type="presParOf" srcId="{75B48C16-1AEA-7B4F-ADF3-1C6D812CAF13}" destId="{45FE04C2-7D87-2E4A-B07E-7E9CFB3A1073}" srcOrd="0" destOrd="0" presId="urn:microsoft.com/office/officeart/2005/8/layout/orgChart1"/>
    <dgm:cxn modelId="{374FE3C6-8F9A-EA41-AAB9-9DADB176ED14}" type="presParOf" srcId="{45FE04C2-7D87-2E4A-B07E-7E9CFB3A1073}" destId="{6CFD024A-6E3E-C74F-A1E4-DAA3E3350F49}" srcOrd="0" destOrd="0" presId="urn:microsoft.com/office/officeart/2005/8/layout/orgChart1"/>
    <dgm:cxn modelId="{8940807D-F4DC-CE46-8E5E-EC589EB0EA1E}" type="presParOf" srcId="{45FE04C2-7D87-2E4A-B07E-7E9CFB3A1073}" destId="{43FC87F0-73D5-C145-9F17-D0A85E25EF9E}" srcOrd="1" destOrd="0" presId="urn:microsoft.com/office/officeart/2005/8/layout/orgChart1"/>
    <dgm:cxn modelId="{10F8141B-25A6-A746-881D-EF7AA7DF2C53}" type="presParOf" srcId="{75B48C16-1AEA-7B4F-ADF3-1C6D812CAF13}" destId="{0380EF67-AD18-284B-98FE-5EB1055131EE}" srcOrd="1" destOrd="0" presId="urn:microsoft.com/office/officeart/2005/8/layout/orgChart1"/>
    <dgm:cxn modelId="{787715CD-25E2-1242-9EDF-30936D118D44}" type="presParOf" srcId="{75B48C16-1AEA-7B4F-ADF3-1C6D812CAF13}" destId="{C0B5036A-1B97-9849-BE04-C7A180CCA23B}" srcOrd="2" destOrd="0" presId="urn:microsoft.com/office/officeart/2005/8/layout/orgChart1"/>
    <dgm:cxn modelId="{D10BF6BB-38A3-E946-A451-B64689A0F552}" type="presParOf" srcId="{0F729D98-F3E5-7248-9976-1DA3A968B810}" destId="{61B46704-BB2A-0940-9B1B-A52C4E94C5D1}" srcOrd="2" destOrd="0" presId="urn:microsoft.com/office/officeart/2005/8/layout/orgChart1"/>
    <dgm:cxn modelId="{7EF8E5CB-C505-FB4D-BFCF-A150EC971C1C}" type="presParOf" srcId="{1223F7E7-2217-6D42-A6BF-D534BC37D07A}" destId="{2E4A5106-F59E-6A4E-BEA5-F4F616E19F07}" srcOrd="4" destOrd="0" presId="urn:microsoft.com/office/officeart/2005/8/layout/orgChart1"/>
    <dgm:cxn modelId="{5E6ED84E-5381-CE4A-A0B2-4C619D306D4D}" type="presParOf" srcId="{1223F7E7-2217-6D42-A6BF-D534BC37D07A}" destId="{689032B7-6088-8F4E-ADD0-1BC5FB9A65AB}" srcOrd="5" destOrd="0" presId="urn:microsoft.com/office/officeart/2005/8/layout/orgChart1"/>
    <dgm:cxn modelId="{50715B2E-D282-F540-8897-CE317FAF188F}" type="presParOf" srcId="{689032B7-6088-8F4E-ADD0-1BC5FB9A65AB}" destId="{FF895EF6-7ACF-BE48-B8A2-F80E90761538}" srcOrd="0" destOrd="0" presId="urn:microsoft.com/office/officeart/2005/8/layout/orgChart1"/>
    <dgm:cxn modelId="{DA65B2EE-33FF-2848-AF67-11A3BC4DE74C}" type="presParOf" srcId="{FF895EF6-7ACF-BE48-B8A2-F80E90761538}" destId="{4E77185A-7B38-F948-BB21-9415B1033AAB}" srcOrd="0" destOrd="0" presId="urn:microsoft.com/office/officeart/2005/8/layout/orgChart1"/>
    <dgm:cxn modelId="{C25ABCC8-A713-8248-8C08-B22B12DFFBE9}" type="presParOf" srcId="{FF895EF6-7ACF-BE48-B8A2-F80E90761538}" destId="{C057021E-FC3D-DE4F-82E5-DFABB26624BD}" srcOrd="1" destOrd="0" presId="urn:microsoft.com/office/officeart/2005/8/layout/orgChart1"/>
    <dgm:cxn modelId="{DA0595E5-B1D7-284E-BE07-2FD9372D50A5}" type="presParOf" srcId="{689032B7-6088-8F4E-ADD0-1BC5FB9A65AB}" destId="{4ACB735D-F9E2-3043-A764-359FA8C89D31}" srcOrd="1" destOrd="0" presId="urn:microsoft.com/office/officeart/2005/8/layout/orgChart1"/>
    <dgm:cxn modelId="{FF35B666-0D1C-D24A-B0BD-2BB83F0159BA}" type="presParOf" srcId="{4ACB735D-F9E2-3043-A764-359FA8C89D31}" destId="{121D6F2C-4540-414A-8A9C-F673B686A182}" srcOrd="0" destOrd="0" presId="urn:microsoft.com/office/officeart/2005/8/layout/orgChart1"/>
    <dgm:cxn modelId="{5562D5E3-5F66-074B-9F6E-5753DC24792A}" type="presParOf" srcId="{4ACB735D-F9E2-3043-A764-359FA8C89D31}" destId="{87F6E021-A735-7544-99ED-FACE4CD73B09}" srcOrd="1" destOrd="0" presId="urn:microsoft.com/office/officeart/2005/8/layout/orgChart1"/>
    <dgm:cxn modelId="{717A517A-A639-8C49-B9AC-4BE3CFEF6C70}" type="presParOf" srcId="{87F6E021-A735-7544-99ED-FACE4CD73B09}" destId="{16FE59DF-EDBE-B149-839B-023AAC4A1FAC}" srcOrd="0" destOrd="0" presId="urn:microsoft.com/office/officeart/2005/8/layout/orgChart1"/>
    <dgm:cxn modelId="{E6C2C968-ADF8-024E-B31C-5D826F35701D}" type="presParOf" srcId="{16FE59DF-EDBE-B149-839B-023AAC4A1FAC}" destId="{5EC7B4BC-D6E0-494E-8F9F-6D6D134D7C5F}" srcOrd="0" destOrd="0" presId="urn:microsoft.com/office/officeart/2005/8/layout/orgChart1"/>
    <dgm:cxn modelId="{7A580AB9-BA4E-554E-80FF-CD3DF37C0EBD}" type="presParOf" srcId="{16FE59DF-EDBE-B149-839B-023AAC4A1FAC}" destId="{679FFD3F-780D-C84A-BBD4-6EC4155AE11F}" srcOrd="1" destOrd="0" presId="urn:microsoft.com/office/officeart/2005/8/layout/orgChart1"/>
    <dgm:cxn modelId="{FDC0E7B6-32DE-AF40-ADEC-9B42402CB8E7}" type="presParOf" srcId="{87F6E021-A735-7544-99ED-FACE4CD73B09}" destId="{00DE8427-67AC-DB44-B1D8-8FCAE0F9EED0}" srcOrd="1" destOrd="0" presId="urn:microsoft.com/office/officeart/2005/8/layout/orgChart1"/>
    <dgm:cxn modelId="{B5252748-B27B-C849-BD1A-E62C612F3F04}" type="presParOf" srcId="{87F6E021-A735-7544-99ED-FACE4CD73B09}" destId="{92D50532-929A-CF4D-8AFE-E6A3D3DDECC4}" srcOrd="2" destOrd="0" presId="urn:microsoft.com/office/officeart/2005/8/layout/orgChart1"/>
    <dgm:cxn modelId="{7AE0E876-09E2-3F48-9C83-F7492ADA7959}" type="presParOf" srcId="{4ACB735D-F9E2-3043-A764-359FA8C89D31}" destId="{B6DBBC47-0F37-9B4C-9838-FF7C950C6175}" srcOrd="2" destOrd="0" presId="urn:microsoft.com/office/officeart/2005/8/layout/orgChart1"/>
    <dgm:cxn modelId="{5B3697BD-83C9-A843-8C88-6B44429CC9E9}" type="presParOf" srcId="{4ACB735D-F9E2-3043-A764-359FA8C89D31}" destId="{E2484D30-5040-DF4B-8CCB-73729881AE9C}" srcOrd="3" destOrd="0" presId="urn:microsoft.com/office/officeart/2005/8/layout/orgChart1"/>
    <dgm:cxn modelId="{8F09FADE-0D93-484B-9548-15B703748EF1}" type="presParOf" srcId="{E2484D30-5040-DF4B-8CCB-73729881AE9C}" destId="{2358A1D1-3B55-6B44-8B60-8690BCCB9BAE}" srcOrd="0" destOrd="0" presId="urn:microsoft.com/office/officeart/2005/8/layout/orgChart1"/>
    <dgm:cxn modelId="{7D5D1733-49AD-7E43-9610-57C8561B7A56}" type="presParOf" srcId="{2358A1D1-3B55-6B44-8B60-8690BCCB9BAE}" destId="{94FB6558-1362-3744-8078-68B40D37F8FD}" srcOrd="0" destOrd="0" presId="urn:microsoft.com/office/officeart/2005/8/layout/orgChart1"/>
    <dgm:cxn modelId="{8FD2A778-90D1-8246-BFB4-5A3CBA3AB159}" type="presParOf" srcId="{2358A1D1-3B55-6B44-8B60-8690BCCB9BAE}" destId="{A841F3E7-9EE9-614C-BD08-07D1FD363FB8}" srcOrd="1" destOrd="0" presId="urn:microsoft.com/office/officeart/2005/8/layout/orgChart1"/>
    <dgm:cxn modelId="{74EA8038-BD01-5B4F-9795-C890D45F1103}" type="presParOf" srcId="{E2484D30-5040-DF4B-8CCB-73729881AE9C}" destId="{82C50219-6037-CD42-BCB9-52965AD87447}" srcOrd="1" destOrd="0" presId="urn:microsoft.com/office/officeart/2005/8/layout/orgChart1"/>
    <dgm:cxn modelId="{BEFF5B35-23FA-6944-A3EA-EA45DB638491}" type="presParOf" srcId="{E2484D30-5040-DF4B-8CCB-73729881AE9C}" destId="{131429CD-5077-B943-9BF9-5A0037E258A0}" srcOrd="2" destOrd="0" presId="urn:microsoft.com/office/officeart/2005/8/layout/orgChart1"/>
    <dgm:cxn modelId="{BC8187D5-E804-F144-A28F-A50093DB74C4}" type="presParOf" srcId="{4ACB735D-F9E2-3043-A764-359FA8C89D31}" destId="{B6AA00DA-87F1-C947-B054-57A994FA5909}" srcOrd="4" destOrd="0" presId="urn:microsoft.com/office/officeart/2005/8/layout/orgChart1"/>
    <dgm:cxn modelId="{FF1C915C-5C3F-6D46-A197-810F25D353CC}" type="presParOf" srcId="{4ACB735D-F9E2-3043-A764-359FA8C89D31}" destId="{4DA6B3DD-0C40-714D-9F12-216CFC9E9019}" srcOrd="5" destOrd="0" presId="urn:microsoft.com/office/officeart/2005/8/layout/orgChart1"/>
    <dgm:cxn modelId="{4EB9D5E6-482E-7E4D-83C2-C7566B3BF660}" type="presParOf" srcId="{4DA6B3DD-0C40-714D-9F12-216CFC9E9019}" destId="{525A433D-5127-0046-9D6F-B73C9DABD675}" srcOrd="0" destOrd="0" presId="urn:microsoft.com/office/officeart/2005/8/layout/orgChart1"/>
    <dgm:cxn modelId="{4908AE6D-309C-9249-8FB7-C83C96CD4ACC}" type="presParOf" srcId="{525A433D-5127-0046-9D6F-B73C9DABD675}" destId="{2068E678-8A86-334C-8AE9-8164A3B1AAE6}" srcOrd="0" destOrd="0" presId="urn:microsoft.com/office/officeart/2005/8/layout/orgChart1"/>
    <dgm:cxn modelId="{2B8C3736-6725-4A40-BC4F-158162B00437}" type="presParOf" srcId="{525A433D-5127-0046-9D6F-B73C9DABD675}" destId="{709BCE17-7185-E747-B9D3-9C5A9539A20A}" srcOrd="1" destOrd="0" presId="urn:microsoft.com/office/officeart/2005/8/layout/orgChart1"/>
    <dgm:cxn modelId="{80A324E0-FD50-D74E-8746-85ED16D32B3F}" type="presParOf" srcId="{4DA6B3DD-0C40-714D-9F12-216CFC9E9019}" destId="{61DE2079-BA58-8549-A620-9512FBAA1E0E}" srcOrd="1" destOrd="0" presId="urn:microsoft.com/office/officeart/2005/8/layout/orgChart1"/>
    <dgm:cxn modelId="{98CC651D-5CDE-DC42-8C2C-AF6DB3E712BF}" type="presParOf" srcId="{4DA6B3DD-0C40-714D-9F12-216CFC9E9019}" destId="{BBAF4D8B-B75F-124C-8038-021841868500}" srcOrd="2" destOrd="0" presId="urn:microsoft.com/office/officeart/2005/8/layout/orgChart1"/>
    <dgm:cxn modelId="{80EA4F59-E2F4-A247-BC33-E3A3CE7FDE5E}" type="presParOf" srcId="{689032B7-6088-8F4E-ADD0-1BC5FB9A65AB}" destId="{970FD025-C555-8048-9043-40D6313BB066}" srcOrd="2" destOrd="0" presId="urn:microsoft.com/office/officeart/2005/8/layout/orgChart1"/>
    <dgm:cxn modelId="{2631DF06-BD83-AC4F-A7D0-D9C46EA7CA37}" type="presParOf" srcId="{4CE704B4-5C3A-AF48-81F1-279C8EF5F723}" destId="{51CC4483-827A-D94B-A4A1-D63AAE544D07}" srcOrd="2" destOrd="0" presId="urn:microsoft.com/office/officeart/2005/8/layout/orgChart1"/>
    <dgm:cxn modelId="{EEC37DF2-3906-9E4B-849D-ED42F9C6E582}" type="presParOf" srcId="{B878A005-2C2F-0F46-9C8F-060DAD329D78}" destId="{2986AF58-FB1F-EB4B-B656-EF2351FD44AB}" srcOrd="2" destOrd="0" presId="urn:microsoft.com/office/officeart/2005/8/layout/orgChart1"/>
    <dgm:cxn modelId="{A51CDDDB-84F8-1145-B7FE-25D4B96438E3}" type="presParOf" srcId="{B878A005-2C2F-0F46-9C8F-060DAD329D78}" destId="{3DB882CD-6598-9040-B85C-1A83D378084F}" srcOrd="3" destOrd="0" presId="urn:microsoft.com/office/officeart/2005/8/layout/orgChart1"/>
    <dgm:cxn modelId="{4CD2D3F5-83FE-4343-9134-0D931AFC1390}" type="presParOf" srcId="{3DB882CD-6598-9040-B85C-1A83D378084F}" destId="{0830F8F2-4809-BE40-9E59-0F52C72D51ED}" srcOrd="0" destOrd="0" presId="urn:microsoft.com/office/officeart/2005/8/layout/orgChart1"/>
    <dgm:cxn modelId="{6A6630AA-CB13-264D-8A7A-C2F9ECC8E955}" type="presParOf" srcId="{0830F8F2-4809-BE40-9E59-0F52C72D51ED}" destId="{569AF1F6-360E-7940-B2C7-3C8E37CB1AF0}" srcOrd="0" destOrd="0" presId="urn:microsoft.com/office/officeart/2005/8/layout/orgChart1"/>
    <dgm:cxn modelId="{A76D8A82-2318-B14B-91E6-943CDB59BF87}" type="presParOf" srcId="{0830F8F2-4809-BE40-9E59-0F52C72D51ED}" destId="{94E36E05-227E-184F-95CE-F1F0E4034460}" srcOrd="1" destOrd="0" presId="urn:microsoft.com/office/officeart/2005/8/layout/orgChart1"/>
    <dgm:cxn modelId="{3F5D8098-58F2-6A4E-881F-30756689E44B}" type="presParOf" srcId="{3DB882CD-6598-9040-B85C-1A83D378084F}" destId="{171A6BCF-F99C-404B-949C-C2197C53C14F}" srcOrd="1" destOrd="0" presId="urn:microsoft.com/office/officeart/2005/8/layout/orgChart1"/>
    <dgm:cxn modelId="{481007A1-23D3-464E-AC18-23D9C6EDEEA4}" type="presParOf" srcId="{171A6BCF-F99C-404B-949C-C2197C53C14F}" destId="{79258160-981A-604D-BCBD-AD267251A8FD}" srcOrd="0" destOrd="0" presId="urn:microsoft.com/office/officeart/2005/8/layout/orgChart1"/>
    <dgm:cxn modelId="{E22653AA-25DE-574A-AB45-C25CB7A7C030}" type="presParOf" srcId="{171A6BCF-F99C-404B-949C-C2197C53C14F}" destId="{230C7593-294C-6F4C-AD54-23C670C58A7F}" srcOrd="1" destOrd="0" presId="urn:microsoft.com/office/officeart/2005/8/layout/orgChart1"/>
    <dgm:cxn modelId="{F75ECC83-49D2-1B4F-8C53-7B40F1C90AF6}" type="presParOf" srcId="{230C7593-294C-6F4C-AD54-23C670C58A7F}" destId="{27857492-8787-054D-9826-8F506FCC7252}" srcOrd="0" destOrd="0" presId="urn:microsoft.com/office/officeart/2005/8/layout/orgChart1"/>
    <dgm:cxn modelId="{6E1260CD-2C47-274F-B8FA-2015AFC2C07A}" type="presParOf" srcId="{27857492-8787-054D-9826-8F506FCC7252}" destId="{1C0E9EDA-D821-7641-815D-C21664E5036A}" srcOrd="0" destOrd="0" presId="urn:microsoft.com/office/officeart/2005/8/layout/orgChart1"/>
    <dgm:cxn modelId="{6096AF4B-19AE-9B44-8A05-1759BB780A24}" type="presParOf" srcId="{27857492-8787-054D-9826-8F506FCC7252}" destId="{498B904E-521A-3F4F-AD4E-5392E2A191DD}" srcOrd="1" destOrd="0" presId="urn:microsoft.com/office/officeart/2005/8/layout/orgChart1"/>
    <dgm:cxn modelId="{6D807D38-B33D-0B4C-9373-A0EF89043988}" type="presParOf" srcId="{230C7593-294C-6F4C-AD54-23C670C58A7F}" destId="{F78684D6-1172-9C49-92FC-E0B4D919DF1E}" srcOrd="1" destOrd="0" presId="urn:microsoft.com/office/officeart/2005/8/layout/orgChart1"/>
    <dgm:cxn modelId="{5ABA8913-C616-E749-9F6D-53CC74AB1093}" type="presParOf" srcId="{F78684D6-1172-9C49-92FC-E0B4D919DF1E}" destId="{FA7FDCB6-2F1C-4240-9B6F-CBEC65594017}" srcOrd="0" destOrd="0" presId="urn:microsoft.com/office/officeart/2005/8/layout/orgChart1"/>
    <dgm:cxn modelId="{D19931CF-BFF5-894B-A600-1AB883D734C8}" type="presParOf" srcId="{F78684D6-1172-9C49-92FC-E0B4D919DF1E}" destId="{BDE2031B-58E8-F84E-8E19-AAF491773280}" srcOrd="1" destOrd="0" presId="urn:microsoft.com/office/officeart/2005/8/layout/orgChart1"/>
    <dgm:cxn modelId="{D7C3A248-5988-7243-A0AE-8326AA7718D8}" type="presParOf" srcId="{BDE2031B-58E8-F84E-8E19-AAF491773280}" destId="{F5B72F2E-B5F0-8240-AF76-DA32AC7E82B8}" srcOrd="0" destOrd="0" presId="urn:microsoft.com/office/officeart/2005/8/layout/orgChart1"/>
    <dgm:cxn modelId="{AFF60C0F-38F2-5D4C-89EA-C99769CB9EF2}" type="presParOf" srcId="{F5B72F2E-B5F0-8240-AF76-DA32AC7E82B8}" destId="{ADDE005C-690B-AC47-8EB3-13D5F7A2A727}" srcOrd="0" destOrd="0" presId="urn:microsoft.com/office/officeart/2005/8/layout/orgChart1"/>
    <dgm:cxn modelId="{668A81C8-BD55-4743-9C3E-946FB0DF0952}" type="presParOf" srcId="{F5B72F2E-B5F0-8240-AF76-DA32AC7E82B8}" destId="{2557A966-86CC-CE45-98F3-4BDF656AE51C}" srcOrd="1" destOrd="0" presId="urn:microsoft.com/office/officeart/2005/8/layout/orgChart1"/>
    <dgm:cxn modelId="{1A86B6D7-D71F-DD4B-A7B6-B0FB22C5B9BC}" type="presParOf" srcId="{BDE2031B-58E8-F84E-8E19-AAF491773280}" destId="{BA9A8C62-A37D-CC48-AB94-F174F9207B9C}" srcOrd="1" destOrd="0" presId="urn:microsoft.com/office/officeart/2005/8/layout/orgChart1"/>
    <dgm:cxn modelId="{B1D014F9-6B87-CD4B-AE32-9CF17C2B54FB}" type="presParOf" srcId="{BDE2031B-58E8-F84E-8E19-AAF491773280}" destId="{BA3E85C4-F053-0548-BD7F-4883B25CB718}" srcOrd="2" destOrd="0" presId="urn:microsoft.com/office/officeart/2005/8/layout/orgChart1"/>
    <dgm:cxn modelId="{BB1CD9A4-93B8-374C-9E91-C358F05E127B}" type="presParOf" srcId="{F78684D6-1172-9C49-92FC-E0B4D919DF1E}" destId="{6D83D77D-DE0C-3143-89D2-319421E808F1}" srcOrd="2" destOrd="0" presId="urn:microsoft.com/office/officeart/2005/8/layout/orgChart1"/>
    <dgm:cxn modelId="{B3D94F7D-7F8C-3F48-9EE8-DDD2D98877BA}" type="presParOf" srcId="{F78684D6-1172-9C49-92FC-E0B4D919DF1E}" destId="{E2417640-F68E-7E4E-A787-9862CA56C321}" srcOrd="3" destOrd="0" presId="urn:microsoft.com/office/officeart/2005/8/layout/orgChart1"/>
    <dgm:cxn modelId="{FC773371-0D60-014C-82DB-12252FECD8A6}" type="presParOf" srcId="{E2417640-F68E-7E4E-A787-9862CA56C321}" destId="{7C15166C-46E1-3F45-B06B-A8B64D56CA54}" srcOrd="0" destOrd="0" presId="urn:microsoft.com/office/officeart/2005/8/layout/orgChart1"/>
    <dgm:cxn modelId="{D9221D27-710E-624A-89B1-9CC1EE1542D5}" type="presParOf" srcId="{7C15166C-46E1-3F45-B06B-A8B64D56CA54}" destId="{8DDBE8BA-4F62-CC42-ABF0-BA4CFC443D8A}" srcOrd="0" destOrd="0" presId="urn:microsoft.com/office/officeart/2005/8/layout/orgChart1"/>
    <dgm:cxn modelId="{B131D6AE-E213-B84A-85AF-0B57CBC8BCA6}" type="presParOf" srcId="{7C15166C-46E1-3F45-B06B-A8B64D56CA54}" destId="{42019C2D-F4BF-A44C-AA8E-CB56AC32C6C5}" srcOrd="1" destOrd="0" presId="urn:microsoft.com/office/officeart/2005/8/layout/orgChart1"/>
    <dgm:cxn modelId="{1B631603-3974-2C4E-8C52-32B5562FE5E5}" type="presParOf" srcId="{E2417640-F68E-7E4E-A787-9862CA56C321}" destId="{30929C74-14F6-BD4F-8C88-C155DD3780D3}" srcOrd="1" destOrd="0" presId="urn:microsoft.com/office/officeart/2005/8/layout/orgChart1"/>
    <dgm:cxn modelId="{3B00A7D9-2404-1C49-B1F1-DF8B527847F3}" type="presParOf" srcId="{E2417640-F68E-7E4E-A787-9862CA56C321}" destId="{36F96DE8-C62B-8947-8005-FFB244B56814}" srcOrd="2" destOrd="0" presId="urn:microsoft.com/office/officeart/2005/8/layout/orgChart1"/>
    <dgm:cxn modelId="{9322E344-5ECE-9B41-92DA-49364EE061B0}" type="presParOf" srcId="{F78684D6-1172-9C49-92FC-E0B4D919DF1E}" destId="{00DBF3F6-8378-7040-B677-97CF887D0EEB}" srcOrd="4" destOrd="0" presId="urn:microsoft.com/office/officeart/2005/8/layout/orgChart1"/>
    <dgm:cxn modelId="{37236E0C-4EBE-B144-A198-B4930FF8E5FA}" type="presParOf" srcId="{F78684D6-1172-9C49-92FC-E0B4D919DF1E}" destId="{FB78CC9D-F488-0447-A3DC-87DED8126292}" srcOrd="5" destOrd="0" presId="urn:microsoft.com/office/officeart/2005/8/layout/orgChart1"/>
    <dgm:cxn modelId="{9AE98271-D3EB-D04B-A421-5D7C4EA94404}" type="presParOf" srcId="{FB78CC9D-F488-0447-A3DC-87DED8126292}" destId="{C7D9E77D-9834-0443-887C-059A2E9C38F3}" srcOrd="0" destOrd="0" presId="urn:microsoft.com/office/officeart/2005/8/layout/orgChart1"/>
    <dgm:cxn modelId="{1E6E0D68-CF6B-BD46-A790-418D25901BB2}" type="presParOf" srcId="{C7D9E77D-9834-0443-887C-059A2E9C38F3}" destId="{B30A765A-0A40-EF49-AC7D-950F94CFF2A3}" srcOrd="0" destOrd="0" presId="urn:microsoft.com/office/officeart/2005/8/layout/orgChart1"/>
    <dgm:cxn modelId="{788622B2-D31D-DB48-B432-9E248C988E5A}" type="presParOf" srcId="{C7D9E77D-9834-0443-887C-059A2E9C38F3}" destId="{8D057973-13C0-4F48-ADCF-1FE2FE2B0330}" srcOrd="1" destOrd="0" presId="urn:microsoft.com/office/officeart/2005/8/layout/orgChart1"/>
    <dgm:cxn modelId="{7E298220-6E41-4545-9080-9D7C459C5998}" type="presParOf" srcId="{FB78CC9D-F488-0447-A3DC-87DED8126292}" destId="{996BA58F-5460-DB4E-B19A-EBB210983C85}" srcOrd="1" destOrd="0" presId="urn:microsoft.com/office/officeart/2005/8/layout/orgChart1"/>
    <dgm:cxn modelId="{1A0CE60C-A086-3148-9777-1391DFE6B95E}" type="presParOf" srcId="{FB78CC9D-F488-0447-A3DC-87DED8126292}" destId="{48358F93-53CA-F941-9241-B9139705E1D5}" srcOrd="2" destOrd="0" presId="urn:microsoft.com/office/officeart/2005/8/layout/orgChart1"/>
    <dgm:cxn modelId="{A024D6B7-6C10-A148-853D-D12EF8B48514}" type="presParOf" srcId="{F78684D6-1172-9C49-92FC-E0B4D919DF1E}" destId="{CA3D7791-5764-AF42-8E05-5357F6ED5B9A}" srcOrd="6" destOrd="0" presId="urn:microsoft.com/office/officeart/2005/8/layout/orgChart1"/>
    <dgm:cxn modelId="{B6391FCE-FE33-3443-BDEA-0428389D1AB4}" type="presParOf" srcId="{F78684D6-1172-9C49-92FC-E0B4D919DF1E}" destId="{77FC96FD-A39A-A948-BBED-D5C88FB6062F}" srcOrd="7" destOrd="0" presId="urn:microsoft.com/office/officeart/2005/8/layout/orgChart1"/>
    <dgm:cxn modelId="{54028C31-9FD2-3040-B87A-F06EB29C53CA}" type="presParOf" srcId="{77FC96FD-A39A-A948-BBED-D5C88FB6062F}" destId="{2FB389FD-4014-434B-B9C1-609E303E74C9}" srcOrd="0" destOrd="0" presId="urn:microsoft.com/office/officeart/2005/8/layout/orgChart1"/>
    <dgm:cxn modelId="{E1D2F3B2-1CFB-F64A-8C95-8CE57E672D0B}" type="presParOf" srcId="{2FB389FD-4014-434B-B9C1-609E303E74C9}" destId="{02159DB4-5DA7-FF4B-8521-59747A7EB837}" srcOrd="0" destOrd="0" presId="urn:microsoft.com/office/officeart/2005/8/layout/orgChart1"/>
    <dgm:cxn modelId="{3B4D1D52-DF3C-634C-9B54-36981600BD8C}" type="presParOf" srcId="{2FB389FD-4014-434B-B9C1-609E303E74C9}" destId="{AB589613-5F02-AF46-9E51-E1FEB3D23911}" srcOrd="1" destOrd="0" presId="urn:microsoft.com/office/officeart/2005/8/layout/orgChart1"/>
    <dgm:cxn modelId="{67972182-96DE-EF4D-B018-AA04802BE52E}" type="presParOf" srcId="{77FC96FD-A39A-A948-BBED-D5C88FB6062F}" destId="{901C0A92-2AB0-BA4F-A572-3ED28DEC5D7C}" srcOrd="1" destOrd="0" presId="urn:microsoft.com/office/officeart/2005/8/layout/orgChart1"/>
    <dgm:cxn modelId="{B32DE065-F394-CE4F-B915-3C3EDF64C769}" type="presParOf" srcId="{77FC96FD-A39A-A948-BBED-D5C88FB6062F}" destId="{376EE295-8EE2-694A-A386-060DC89ACE0A}" srcOrd="2" destOrd="0" presId="urn:microsoft.com/office/officeart/2005/8/layout/orgChart1"/>
    <dgm:cxn modelId="{C9ACC2F8-D7C1-3246-83F3-0CA9DCE3FF94}" type="presParOf" srcId="{F78684D6-1172-9C49-92FC-E0B4D919DF1E}" destId="{7C7D21B1-B8FE-9848-88D6-5FA439410C57}" srcOrd="8" destOrd="0" presId="urn:microsoft.com/office/officeart/2005/8/layout/orgChart1"/>
    <dgm:cxn modelId="{C904460D-6020-C748-9DA6-7D8C30E60B62}" type="presParOf" srcId="{F78684D6-1172-9C49-92FC-E0B4D919DF1E}" destId="{D8F274A5-784B-4D46-8F5A-800C731806EA}" srcOrd="9" destOrd="0" presId="urn:microsoft.com/office/officeart/2005/8/layout/orgChart1"/>
    <dgm:cxn modelId="{3F98C289-4983-C149-9FE4-E354F6200688}" type="presParOf" srcId="{D8F274A5-784B-4D46-8F5A-800C731806EA}" destId="{8E229A7F-0CDA-9240-A012-8841BC431419}" srcOrd="0" destOrd="0" presId="urn:microsoft.com/office/officeart/2005/8/layout/orgChart1"/>
    <dgm:cxn modelId="{16F07CF6-8293-774A-8B31-19BB2B6487CB}" type="presParOf" srcId="{8E229A7F-0CDA-9240-A012-8841BC431419}" destId="{F4DA113B-AE82-524E-AAC3-C664F32E99AC}" srcOrd="0" destOrd="0" presId="urn:microsoft.com/office/officeart/2005/8/layout/orgChart1"/>
    <dgm:cxn modelId="{0A086807-BEEF-9C4C-BE21-828FCF9A46E0}" type="presParOf" srcId="{8E229A7F-0CDA-9240-A012-8841BC431419}" destId="{465ACA0E-C639-354D-A2BF-69F007BA5FC7}" srcOrd="1" destOrd="0" presId="urn:microsoft.com/office/officeart/2005/8/layout/orgChart1"/>
    <dgm:cxn modelId="{E2C29C55-78DE-B84E-A304-AFAFDF406604}" type="presParOf" srcId="{D8F274A5-784B-4D46-8F5A-800C731806EA}" destId="{15E1E0DA-CBFB-6C49-899C-C5689D66FCE3}" srcOrd="1" destOrd="0" presId="urn:microsoft.com/office/officeart/2005/8/layout/orgChart1"/>
    <dgm:cxn modelId="{831AFE0B-4800-1E4C-85D7-5CE4A70E5C9B}" type="presParOf" srcId="{D8F274A5-784B-4D46-8F5A-800C731806EA}" destId="{D5102F8C-CA2A-4444-8A7F-27D324CF6AA7}" srcOrd="2" destOrd="0" presId="urn:microsoft.com/office/officeart/2005/8/layout/orgChart1"/>
    <dgm:cxn modelId="{62A0A996-5997-194F-8671-4F47FEF73EB3}" type="presParOf" srcId="{F78684D6-1172-9C49-92FC-E0B4D919DF1E}" destId="{62D08049-B390-B54D-B05D-1270BB511FD7}" srcOrd="10" destOrd="0" presId="urn:microsoft.com/office/officeart/2005/8/layout/orgChart1"/>
    <dgm:cxn modelId="{DC984175-7FAE-364F-8F9B-9ACD87E3A196}" type="presParOf" srcId="{F78684D6-1172-9C49-92FC-E0B4D919DF1E}" destId="{23060E8F-6A44-E94D-88DE-9AC1AC5C273B}" srcOrd="11" destOrd="0" presId="urn:microsoft.com/office/officeart/2005/8/layout/orgChart1"/>
    <dgm:cxn modelId="{577722D7-4747-7442-AFFE-E9A095D4B619}" type="presParOf" srcId="{23060E8F-6A44-E94D-88DE-9AC1AC5C273B}" destId="{E3367819-B348-6D49-8518-0F572D342C22}" srcOrd="0" destOrd="0" presId="urn:microsoft.com/office/officeart/2005/8/layout/orgChart1"/>
    <dgm:cxn modelId="{DBF28E35-613F-F444-B8E5-B4E2F2209A22}" type="presParOf" srcId="{E3367819-B348-6D49-8518-0F572D342C22}" destId="{8F7791AF-B562-AF44-A5D3-9E0835F3B0A5}" srcOrd="0" destOrd="0" presId="urn:microsoft.com/office/officeart/2005/8/layout/orgChart1"/>
    <dgm:cxn modelId="{9EE4AA57-EE07-624C-A64E-46BD45B2F5C6}" type="presParOf" srcId="{E3367819-B348-6D49-8518-0F572D342C22}" destId="{2ABAA33A-041A-0E49-9085-497CAC2C6BBD}" srcOrd="1" destOrd="0" presId="urn:microsoft.com/office/officeart/2005/8/layout/orgChart1"/>
    <dgm:cxn modelId="{47A720AF-705C-B44E-8055-D4E6B7A32708}" type="presParOf" srcId="{23060E8F-6A44-E94D-88DE-9AC1AC5C273B}" destId="{B2024E6C-783F-6147-81D9-3A8544E374B8}" srcOrd="1" destOrd="0" presId="urn:microsoft.com/office/officeart/2005/8/layout/orgChart1"/>
    <dgm:cxn modelId="{8213073F-18B1-DB4E-882E-A9E4FC3B8F45}" type="presParOf" srcId="{23060E8F-6A44-E94D-88DE-9AC1AC5C273B}" destId="{5B00315B-1D53-B943-871A-E4FF40AB757A}" srcOrd="2" destOrd="0" presId="urn:microsoft.com/office/officeart/2005/8/layout/orgChart1"/>
    <dgm:cxn modelId="{449225A0-D499-1243-A5D0-BDE811643F25}" type="presParOf" srcId="{F78684D6-1172-9C49-92FC-E0B4D919DF1E}" destId="{2F446BD0-06BD-A74E-9FAF-704EC511A951}" srcOrd="12" destOrd="0" presId="urn:microsoft.com/office/officeart/2005/8/layout/orgChart1"/>
    <dgm:cxn modelId="{90BEFA83-F132-5946-AE98-754B60DA518E}" type="presParOf" srcId="{F78684D6-1172-9C49-92FC-E0B4D919DF1E}" destId="{B9F30589-94AA-3B42-981D-B0226CB60050}" srcOrd="13" destOrd="0" presId="urn:microsoft.com/office/officeart/2005/8/layout/orgChart1"/>
    <dgm:cxn modelId="{48DAE607-5941-E249-BDD5-675531E35CA5}" type="presParOf" srcId="{B9F30589-94AA-3B42-981D-B0226CB60050}" destId="{9376ED34-F6E4-6B4D-A844-D4CF426F3DC5}" srcOrd="0" destOrd="0" presId="urn:microsoft.com/office/officeart/2005/8/layout/orgChart1"/>
    <dgm:cxn modelId="{5273C0F5-181B-274D-9ED6-D5BD0EC8B213}" type="presParOf" srcId="{9376ED34-F6E4-6B4D-A844-D4CF426F3DC5}" destId="{98DC9C42-DB1D-AE44-93B4-4B24A47B3DF0}" srcOrd="0" destOrd="0" presId="urn:microsoft.com/office/officeart/2005/8/layout/orgChart1"/>
    <dgm:cxn modelId="{E9EF8467-6293-B346-901E-F79F412BBDDE}" type="presParOf" srcId="{9376ED34-F6E4-6B4D-A844-D4CF426F3DC5}" destId="{62BC3E71-68A7-D242-A307-2505F071704E}" srcOrd="1" destOrd="0" presId="urn:microsoft.com/office/officeart/2005/8/layout/orgChart1"/>
    <dgm:cxn modelId="{543E41EE-CA93-A147-A29E-7CAFA4202442}" type="presParOf" srcId="{B9F30589-94AA-3B42-981D-B0226CB60050}" destId="{9419CD2A-3E2A-EE4E-B4D3-BD46CB60E156}" srcOrd="1" destOrd="0" presId="urn:microsoft.com/office/officeart/2005/8/layout/orgChart1"/>
    <dgm:cxn modelId="{1A9BB1DF-9E22-2947-9435-81356F9ED387}" type="presParOf" srcId="{B9F30589-94AA-3B42-981D-B0226CB60050}" destId="{E4758D81-6708-5649-85D9-AF71E31310CF}" srcOrd="2" destOrd="0" presId="urn:microsoft.com/office/officeart/2005/8/layout/orgChart1"/>
    <dgm:cxn modelId="{7FED4606-1E59-D044-B7C9-D47A7108C1B1}" type="presParOf" srcId="{230C7593-294C-6F4C-AD54-23C670C58A7F}" destId="{249B1D7B-0263-3943-A168-97417FE05CF4}" srcOrd="2" destOrd="0" presId="urn:microsoft.com/office/officeart/2005/8/layout/orgChart1"/>
    <dgm:cxn modelId="{C8858140-8462-EF44-9ED6-78093E159CBF}" type="presParOf" srcId="{171A6BCF-F99C-404B-949C-C2197C53C14F}" destId="{A5AD726F-19B8-D449-B4DD-FD540E87877E}" srcOrd="2" destOrd="0" presId="urn:microsoft.com/office/officeart/2005/8/layout/orgChart1"/>
    <dgm:cxn modelId="{AE9D3880-7597-9342-8672-78CD5DABC9F0}" type="presParOf" srcId="{171A6BCF-F99C-404B-949C-C2197C53C14F}" destId="{8473126F-0B5F-AC44-9925-A91873DE87B0}" srcOrd="3" destOrd="0" presId="urn:microsoft.com/office/officeart/2005/8/layout/orgChart1"/>
    <dgm:cxn modelId="{73C07D71-C5F2-004A-BACD-2C94A3B7C8C0}" type="presParOf" srcId="{8473126F-0B5F-AC44-9925-A91873DE87B0}" destId="{20B0451C-C575-D245-B45C-014CF2602478}" srcOrd="0" destOrd="0" presId="urn:microsoft.com/office/officeart/2005/8/layout/orgChart1"/>
    <dgm:cxn modelId="{A9064996-FD9E-3C44-8910-EEAEF208988F}" type="presParOf" srcId="{20B0451C-C575-D245-B45C-014CF2602478}" destId="{DF5BE6F6-97C6-FB46-AFC3-137F8AD55311}" srcOrd="0" destOrd="0" presId="urn:microsoft.com/office/officeart/2005/8/layout/orgChart1"/>
    <dgm:cxn modelId="{D3940FD0-50E6-0E4C-A85C-F938D865B697}" type="presParOf" srcId="{20B0451C-C575-D245-B45C-014CF2602478}" destId="{A40A138D-C14C-B24D-B582-BA87C6463F52}" srcOrd="1" destOrd="0" presId="urn:microsoft.com/office/officeart/2005/8/layout/orgChart1"/>
    <dgm:cxn modelId="{58C34021-5C86-F54F-81C1-995C186CE805}" type="presParOf" srcId="{8473126F-0B5F-AC44-9925-A91873DE87B0}" destId="{1B2A2FE5-0580-7B42-B363-E96410C20D4A}" srcOrd="1" destOrd="0" presId="urn:microsoft.com/office/officeart/2005/8/layout/orgChart1"/>
    <dgm:cxn modelId="{C05C8349-724D-4047-887D-1750511741F5}" type="presParOf" srcId="{1B2A2FE5-0580-7B42-B363-E96410C20D4A}" destId="{944E6723-A2A8-8145-A6FE-5572B3F0D9A7}" srcOrd="0" destOrd="0" presId="urn:microsoft.com/office/officeart/2005/8/layout/orgChart1"/>
    <dgm:cxn modelId="{AEFF9B51-2B42-3E46-8FA0-3501A130947B}" type="presParOf" srcId="{1B2A2FE5-0580-7B42-B363-E96410C20D4A}" destId="{77FEE0FD-63EE-804B-9627-2308A5BE498F}" srcOrd="1" destOrd="0" presId="urn:microsoft.com/office/officeart/2005/8/layout/orgChart1"/>
    <dgm:cxn modelId="{E68BC264-04BB-1B48-9030-8701851BE6E9}" type="presParOf" srcId="{77FEE0FD-63EE-804B-9627-2308A5BE498F}" destId="{707F9497-FD99-7749-8ED5-392D83618109}" srcOrd="0" destOrd="0" presId="urn:microsoft.com/office/officeart/2005/8/layout/orgChart1"/>
    <dgm:cxn modelId="{3858260C-9116-244D-9B0B-4D34973F9E93}" type="presParOf" srcId="{707F9497-FD99-7749-8ED5-392D83618109}" destId="{9635E244-9DA3-A642-914C-F17CA1E2CF86}" srcOrd="0" destOrd="0" presId="urn:microsoft.com/office/officeart/2005/8/layout/orgChart1"/>
    <dgm:cxn modelId="{630292B0-2FEB-2744-AA75-38F973128735}" type="presParOf" srcId="{707F9497-FD99-7749-8ED5-392D83618109}" destId="{9B1A91B7-A521-1C4D-90D9-F0B88D4ED099}" srcOrd="1" destOrd="0" presId="urn:microsoft.com/office/officeart/2005/8/layout/orgChart1"/>
    <dgm:cxn modelId="{E29DC139-450B-A44A-B60F-E6CE7ECE925A}" type="presParOf" srcId="{77FEE0FD-63EE-804B-9627-2308A5BE498F}" destId="{B6A176AB-B610-844F-AAB5-151E45A61A57}" srcOrd="1" destOrd="0" presId="urn:microsoft.com/office/officeart/2005/8/layout/orgChart1"/>
    <dgm:cxn modelId="{8BAB1602-2914-6449-8BB8-814C781749EA}" type="presParOf" srcId="{77FEE0FD-63EE-804B-9627-2308A5BE498F}" destId="{01DA23B3-2C2A-744C-BA97-8CFDEFC0AF9C}" srcOrd="2" destOrd="0" presId="urn:microsoft.com/office/officeart/2005/8/layout/orgChart1"/>
    <dgm:cxn modelId="{63C4F4E1-2886-BA4C-A71B-42F2817E4E76}" type="presParOf" srcId="{1B2A2FE5-0580-7B42-B363-E96410C20D4A}" destId="{4BC2581B-AA2C-8043-84C6-7E99EA2B3545}" srcOrd="2" destOrd="0" presId="urn:microsoft.com/office/officeart/2005/8/layout/orgChart1"/>
    <dgm:cxn modelId="{54188F83-CCA6-9D46-B634-33DD5C838DC2}" type="presParOf" srcId="{1B2A2FE5-0580-7B42-B363-E96410C20D4A}" destId="{4A403E90-5F9C-804D-BB29-BB48A5357320}" srcOrd="3" destOrd="0" presId="urn:microsoft.com/office/officeart/2005/8/layout/orgChart1"/>
    <dgm:cxn modelId="{38DB126E-633B-034C-92E1-3E1503450058}" type="presParOf" srcId="{4A403E90-5F9C-804D-BB29-BB48A5357320}" destId="{674CF76B-FEA1-5040-8303-B7F3CB645D7C}" srcOrd="0" destOrd="0" presId="urn:microsoft.com/office/officeart/2005/8/layout/orgChart1"/>
    <dgm:cxn modelId="{51E93149-ACC4-C54C-A82D-2E8BCE9724FD}" type="presParOf" srcId="{674CF76B-FEA1-5040-8303-B7F3CB645D7C}" destId="{69CDC33E-93AD-CB42-8882-9651C1A1C8A4}" srcOrd="0" destOrd="0" presId="urn:microsoft.com/office/officeart/2005/8/layout/orgChart1"/>
    <dgm:cxn modelId="{258ADDAC-D89E-BA45-9E0B-ECB4B74C4CE9}" type="presParOf" srcId="{674CF76B-FEA1-5040-8303-B7F3CB645D7C}" destId="{3A5A4077-9152-C44F-BFDF-65B13FCB3DCC}" srcOrd="1" destOrd="0" presId="urn:microsoft.com/office/officeart/2005/8/layout/orgChart1"/>
    <dgm:cxn modelId="{899D89B8-59D2-014A-A945-215E53FC43E3}" type="presParOf" srcId="{4A403E90-5F9C-804D-BB29-BB48A5357320}" destId="{71289901-7385-DC4F-A2BC-C5698ADABD5A}" srcOrd="1" destOrd="0" presId="urn:microsoft.com/office/officeart/2005/8/layout/orgChart1"/>
    <dgm:cxn modelId="{8A0EA617-5E46-2544-9E10-BC929B9E1842}" type="presParOf" srcId="{4A403E90-5F9C-804D-BB29-BB48A5357320}" destId="{DFCEE172-0625-6140-94B3-EEC9BF17653C}" srcOrd="2" destOrd="0" presId="urn:microsoft.com/office/officeart/2005/8/layout/orgChart1"/>
    <dgm:cxn modelId="{3216C0DD-2E37-8944-9BCE-9B4619612EEB}" type="presParOf" srcId="{1B2A2FE5-0580-7B42-B363-E96410C20D4A}" destId="{E819C492-2A76-BA40-B0A2-68E7CE94D0F9}" srcOrd="4" destOrd="0" presId="urn:microsoft.com/office/officeart/2005/8/layout/orgChart1"/>
    <dgm:cxn modelId="{C8A4548D-FA55-C147-9D96-9F908F9B3337}" type="presParOf" srcId="{1B2A2FE5-0580-7B42-B363-E96410C20D4A}" destId="{7EE2CD4A-C565-3348-AAEF-793AE550A7D1}" srcOrd="5" destOrd="0" presId="urn:microsoft.com/office/officeart/2005/8/layout/orgChart1"/>
    <dgm:cxn modelId="{BA4C9BC7-05E4-8344-938C-2D27C0AAE630}" type="presParOf" srcId="{7EE2CD4A-C565-3348-AAEF-793AE550A7D1}" destId="{1FA8FB72-C6D1-114D-9DCD-BC2D59A3275D}" srcOrd="0" destOrd="0" presId="urn:microsoft.com/office/officeart/2005/8/layout/orgChart1"/>
    <dgm:cxn modelId="{6B0ED9B9-61C8-574C-9B2C-946FC7A3B14B}" type="presParOf" srcId="{1FA8FB72-C6D1-114D-9DCD-BC2D59A3275D}" destId="{4000F6AC-B944-5042-8D6B-31ABBD13F57B}" srcOrd="0" destOrd="0" presId="urn:microsoft.com/office/officeart/2005/8/layout/orgChart1"/>
    <dgm:cxn modelId="{3754E95C-2B3B-D949-85CF-757AF782C59C}" type="presParOf" srcId="{1FA8FB72-C6D1-114D-9DCD-BC2D59A3275D}" destId="{17F0C005-5951-AE4A-BBDF-795F8278AF8B}" srcOrd="1" destOrd="0" presId="urn:microsoft.com/office/officeart/2005/8/layout/orgChart1"/>
    <dgm:cxn modelId="{E36307CF-5C84-3D4B-A287-8B54B77EC8A9}" type="presParOf" srcId="{7EE2CD4A-C565-3348-AAEF-793AE550A7D1}" destId="{28B1A6D2-6651-4E47-BF16-6BA9FD2B1183}" srcOrd="1" destOrd="0" presId="urn:microsoft.com/office/officeart/2005/8/layout/orgChart1"/>
    <dgm:cxn modelId="{4C40AAEC-E06C-9F40-B45D-17561EAB8546}" type="presParOf" srcId="{7EE2CD4A-C565-3348-AAEF-793AE550A7D1}" destId="{20CEFA41-8C74-4D43-8839-88946F1225EF}" srcOrd="2" destOrd="0" presId="urn:microsoft.com/office/officeart/2005/8/layout/orgChart1"/>
    <dgm:cxn modelId="{665E0907-08DA-A940-850B-106BB2791893}" type="presParOf" srcId="{1B2A2FE5-0580-7B42-B363-E96410C20D4A}" destId="{80F878F0-ABCF-FD41-863D-C0E2A8511DEC}" srcOrd="6" destOrd="0" presId="urn:microsoft.com/office/officeart/2005/8/layout/orgChart1"/>
    <dgm:cxn modelId="{A9610C05-755A-A24D-9A1D-A67EDB654A9B}" type="presParOf" srcId="{1B2A2FE5-0580-7B42-B363-E96410C20D4A}" destId="{23D47FCE-6E4B-B048-B2E5-0960D83FCF7D}" srcOrd="7" destOrd="0" presId="urn:microsoft.com/office/officeart/2005/8/layout/orgChart1"/>
    <dgm:cxn modelId="{CDCB017A-0BEC-2649-825C-842418636807}" type="presParOf" srcId="{23D47FCE-6E4B-B048-B2E5-0960D83FCF7D}" destId="{39DED7B1-D6E0-8844-9857-E2A7C3F808EC}" srcOrd="0" destOrd="0" presId="urn:microsoft.com/office/officeart/2005/8/layout/orgChart1"/>
    <dgm:cxn modelId="{5EE1001D-BBBC-A847-BB48-D629FAFA83A1}" type="presParOf" srcId="{39DED7B1-D6E0-8844-9857-E2A7C3F808EC}" destId="{93AEE1A1-0DDE-F447-A467-EF57727CC249}" srcOrd="0" destOrd="0" presId="urn:microsoft.com/office/officeart/2005/8/layout/orgChart1"/>
    <dgm:cxn modelId="{E7CD1600-842C-5D42-8D56-5736C5450519}" type="presParOf" srcId="{39DED7B1-D6E0-8844-9857-E2A7C3F808EC}" destId="{FCC4F7E0-3C7F-EC4F-8C46-F9BAD89D0C2F}" srcOrd="1" destOrd="0" presId="urn:microsoft.com/office/officeart/2005/8/layout/orgChart1"/>
    <dgm:cxn modelId="{1B380ECD-5944-7E4C-A0FD-66CB382ED63A}" type="presParOf" srcId="{23D47FCE-6E4B-B048-B2E5-0960D83FCF7D}" destId="{50ADFD06-84BA-EA45-A491-002ECD541B2A}" srcOrd="1" destOrd="0" presId="urn:microsoft.com/office/officeart/2005/8/layout/orgChart1"/>
    <dgm:cxn modelId="{3E957BD1-E3DC-0149-A99D-54E082FB6581}" type="presParOf" srcId="{23D47FCE-6E4B-B048-B2E5-0960D83FCF7D}" destId="{B3F3BC01-8F65-0F49-9048-40ACF2D3D308}" srcOrd="2" destOrd="0" presId="urn:microsoft.com/office/officeart/2005/8/layout/orgChart1"/>
    <dgm:cxn modelId="{DC6C7426-BD3E-4D47-BA61-AA6483996B87}" type="presParOf" srcId="{8473126F-0B5F-AC44-9925-A91873DE87B0}" destId="{209C332B-A240-0D4C-BEB0-0FCAA6F7FFDB}" srcOrd="2" destOrd="0" presId="urn:microsoft.com/office/officeart/2005/8/layout/orgChart1"/>
    <dgm:cxn modelId="{53E482D4-0503-1947-9446-54A19C7C4CD7}" type="presParOf" srcId="{3DB882CD-6598-9040-B85C-1A83D378084F}" destId="{CEFBB94F-9E4A-DC4F-8545-3409BC15EBC6}" srcOrd="2" destOrd="0" presId="urn:microsoft.com/office/officeart/2005/8/layout/orgChart1"/>
    <dgm:cxn modelId="{43C20909-0034-6D46-8DF0-6ED86F16F7D3}" type="presParOf" srcId="{B878A005-2C2F-0F46-9C8F-060DAD329D78}" destId="{DBE3CBCD-F73E-1A44-8FD8-6AD63C2A8B7D}" srcOrd="4" destOrd="0" presId="urn:microsoft.com/office/officeart/2005/8/layout/orgChart1"/>
    <dgm:cxn modelId="{9BB02C85-ACAE-9844-9BD8-8E98B831B99A}" type="presParOf" srcId="{B878A005-2C2F-0F46-9C8F-060DAD329D78}" destId="{388D79DE-0005-204E-AA80-C9FEAA2EB98D}" srcOrd="5" destOrd="0" presId="urn:microsoft.com/office/officeart/2005/8/layout/orgChart1"/>
    <dgm:cxn modelId="{DF5228A7-2298-C04C-93C0-7036F949285E}" type="presParOf" srcId="{388D79DE-0005-204E-AA80-C9FEAA2EB98D}" destId="{988E049A-A67C-8E40-B0DE-703A2D0211F9}" srcOrd="0" destOrd="0" presId="urn:microsoft.com/office/officeart/2005/8/layout/orgChart1"/>
    <dgm:cxn modelId="{B27DA538-7F22-904D-8EDE-08F50FAC321E}" type="presParOf" srcId="{988E049A-A67C-8E40-B0DE-703A2D0211F9}" destId="{59027BE4-1E27-D641-96AB-D1A0E87978FE}" srcOrd="0" destOrd="0" presId="urn:microsoft.com/office/officeart/2005/8/layout/orgChart1"/>
    <dgm:cxn modelId="{EBA112CD-F439-BC4E-B145-51546AE3F83D}" type="presParOf" srcId="{988E049A-A67C-8E40-B0DE-703A2D0211F9}" destId="{EBB2E77A-26A3-8D4B-9C56-E3F2BF12F0A2}" srcOrd="1" destOrd="0" presId="urn:microsoft.com/office/officeart/2005/8/layout/orgChart1"/>
    <dgm:cxn modelId="{637BFF08-C4D0-A147-BB57-CC5DE86BE13B}" type="presParOf" srcId="{388D79DE-0005-204E-AA80-C9FEAA2EB98D}" destId="{CFBC5BFB-7337-964B-8691-81BEC21337DD}" srcOrd="1" destOrd="0" presId="urn:microsoft.com/office/officeart/2005/8/layout/orgChart1"/>
    <dgm:cxn modelId="{2491F60A-992C-6C48-ADA8-2B02FFBD09FC}" type="presParOf" srcId="{CFBC5BFB-7337-964B-8691-81BEC21337DD}" destId="{4710E44F-48F3-6447-A9B3-D0FD696FBB54}" srcOrd="0" destOrd="0" presId="urn:microsoft.com/office/officeart/2005/8/layout/orgChart1"/>
    <dgm:cxn modelId="{585AE378-D002-8F4B-AC5F-BA1382531266}" type="presParOf" srcId="{CFBC5BFB-7337-964B-8691-81BEC21337DD}" destId="{FC102227-85AC-584D-ABB5-9963556ADDAE}" srcOrd="1" destOrd="0" presId="urn:microsoft.com/office/officeart/2005/8/layout/orgChart1"/>
    <dgm:cxn modelId="{70B73F1C-073A-D740-8C5F-E0B8B37459F9}" type="presParOf" srcId="{FC102227-85AC-584D-ABB5-9963556ADDAE}" destId="{EBB41C22-0015-194B-9CC2-823EB8FB99A9}" srcOrd="0" destOrd="0" presId="urn:microsoft.com/office/officeart/2005/8/layout/orgChart1"/>
    <dgm:cxn modelId="{8E1F5106-230E-244B-9B84-1E7B175B4399}" type="presParOf" srcId="{EBB41C22-0015-194B-9CC2-823EB8FB99A9}" destId="{F0B3AAE9-7452-904B-A873-D4A1FFF0F927}" srcOrd="0" destOrd="0" presId="urn:microsoft.com/office/officeart/2005/8/layout/orgChart1"/>
    <dgm:cxn modelId="{795C16FB-F577-7E40-AF42-741CE1BBF09F}" type="presParOf" srcId="{EBB41C22-0015-194B-9CC2-823EB8FB99A9}" destId="{7934548A-02E0-5F44-8637-232FB9CD6758}" srcOrd="1" destOrd="0" presId="urn:microsoft.com/office/officeart/2005/8/layout/orgChart1"/>
    <dgm:cxn modelId="{550D3F64-FB1E-3D46-BEEF-26F134E3EDA3}" type="presParOf" srcId="{FC102227-85AC-584D-ABB5-9963556ADDAE}" destId="{42DE7E83-E602-324C-9A17-C4CEDE4B0D91}" srcOrd="1" destOrd="0" presId="urn:microsoft.com/office/officeart/2005/8/layout/orgChart1"/>
    <dgm:cxn modelId="{614DFF84-9246-2841-A180-BF2429B1B43B}" type="presParOf" srcId="{42DE7E83-E602-324C-9A17-C4CEDE4B0D91}" destId="{D5CFE4A7-4441-0A4E-A8D6-A982BD9C9E02}" srcOrd="0" destOrd="0" presId="urn:microsoft.com/office/officeart/2005/8/layout/orgChart1"/>
    <dgm:cxn modelId="{96EBC573-7D09-7640-8B94-861925B9695C}" type="presParOf" srcId="{42DE7E83-E602-324C-9A17-C4CEDE4B0D91}" destId="{5AD837C0-5215-9B4E-9EBA-8A1EEF835B21}" srcOrd="1" destOrd="0" presId="urn:microsoft.com/office/officeart/2005/8/layout/orgChart1"/>
    <dgm:cxn modelId="{E0B95E1B-E1D8-BF43-9EDA-CF2A06919521}" type="presParOf" srcId="{5AD837C0-5215-9B4E-9EBA-8A1EEF835B21}" destId="{567E6139-D053-B640-9515-46CFFDBCC87D}" srcOrd="0" destOrd="0" presId="urn:microsoft.com/office/officeart/2005/8/layout/orgChart1"/>
    <dgm:cxn modelId="{A922FFCA-4D93-7F41-AD16-117EECA23D0B}" type="presParOf" srcId="{567E6139-D053-B640-9515-46CFFDBCC87D}" destId="{AE0A8AA2-39CD-6648-9E36-DC5428EBF015}" srcOrd="0" destOrd="0" presId="urn:microsoft.com/office/officeart/2005/8/layout/orgChart1"/>
    <dgm:cxn modelId="{3DF1409D-9AE0-5949-B8F5-33C8270E43C5}" type="presParOf" srcId="{567E6139-D053-B640-9515-46CFFDBCC87D}" destId="{E146FCAB-9FB7-7A4D-ABAA-5D5DE8DC28DD}" srcOrd="1" destOrd="0" presId="urn:microsoft.com/office/officeart/2005/8/layout/orgChart1"/>
    <dgm:cxn modelId="{2C5C7E25-A075-3A46-80EC-E602A483B4E2}" type="presParOf" srcId="{5AD837C0-5215-9B4E-9EBA-8A1EEF835B21}" destId="{CFF783AE-E5FB-2141-9560-8DC0D841F335}" srcOrd="1" destOrd="0" presId="urn:microsoft.com/office/officeart/2005/8/layout/orgChart1"/>
    <dgm:cxn modelId="{F3634C3A-2306-1244-A4AE-A4170E7D9196}" type="presParOf" srcId="{5AD837C0-5215-9B4E-9EBA-8A1EEF835B21}" destId="{3EB39845-41B0-334F-ACF0-12785DF06DF0}" srcOrd="2" destOrd="0" presId="urn:microsoft.com/office/officeart/2005/8/layout/orgChart1"/>
    <dgm:cxn modelId="{AD0894F5-457C-4346-8CDF-FA88244A4B07}" type="presParOf" srcId="{42DE7E83-E602-324C-9A17-C4CEDE4B0D91}" destId="{D522B1B9-DD26-494C-B7C1-54468213FE1B}" srcOrd="2" destOrd="0" presId="urn:microsoft.com/office/officeart/2005/8/layout/orgChart1"/>
    <dgm:cxn modelId="{DC70FA3C-59B8-004D-9B8F-8959D7AC36A4}" type="presParOf" srcId="{42DE7E83-E602-324C-9A17-C4CEDE4B0D91}" destId="{C8593457-1BD5-F14E-BD1C-A46526E7C7CA}" srcOrd="3" destOrd="0" presId="urn:microsoft.com/office/officeart/2005/8/layout/orgChart1"/>
    <dgm:cxn modelId="{DA290BD8-B68D-4646-AEE0-01E652446BCB}" type="presParOf" srcId="{C8593457-1BD5-F14E-BD1C-A46526E7C7CA}" destId="{FB6110CA-4BF3-5442-94B9-74B9EEA2BB89}" srcOrd="0" destOrd="0" presId="urn:microsoft.com/office/officeart/2005/8/layout/orgChart1"/>
    <dgm:cxn modelId="{D82DC0BA-8E98-1A44-BA54-53D6CD2959B1}" type="presParOf" srcId="{FB6110CA-4BF3-5442-94B9-74B9EEA2BB89}" destId="{050F8FDF-71EF-DA40-BCD6-5A4E49FE84FF}" srcOrd="0" destOrd="0" presId="urn:microsoft.com/office/officeart/2005/8/layout/orgChart1"/>
    <dgm:cxn modelId="{B59A12CF-3407-E14A-BB0B-7CD6396CB2B5}" type="presParOf" srcId="{FB6110CA-4BF3-5442-94B9-74B9EEA2BB89}" destId="{392D8C67-BCDC-1F4F-BBC7-1991D7B60D84}" srcOrd="1" destOrd="0" presId="urn:microsoft.com/office/officeart/2005/8/layout/orgChart1"/>
    <dgm:cxn modelId="{4A3650C1-E3C4-9144-9566-3D7DAA71BE37}" type="presParOf" srcId="{C8593457-1BD5-F14E-BD1C-A46526E7C7CA}" destId="{394893FA-C6B3-3447-A75C-0D84BE4BDA6F}" srcOrd="1" destOrd="0" presId="urn:microsoft.com/office/officeart/2005/8/layout/orgChart1"/>
    <dgm:cxn modelId="{4618C85E-AB96-1D42-9BF3-58EBC3AB4706}" type="presParOf" srcId="{C8593457-1BD5-F14E-BD1C-A46526E7C7CA}" destId="{5E77D107-7B41-5741-8253-44FB9C55BBFF}" srcOrd="2" destOrd="0" presId="urn:microsoft.com/office/officeart/2005/8/layout/orgChart1"/>
    <dgm:cxn modelId="{A1B4583B-D3CC-2E4C-916F-0A48A47718AD}" type="presParOf" srcId="{FC102227-85AC-584D-ABB5-9963556ADDAE}" destId="{43A2E5C4-2A21-434E-BCC7-EAAF5C0A1931}" srcOrd="2" destOrd="0" presId="urn:microsoft.com/office/officeart/2005/8/layout/orgChart1"/>
    <dgm:cxn modelId="{3163D81A-FB87-2445-BC84-BD266F795302}" type="presParOf" srcId="{CFBC5BFB-7337-964B-8691-81BEC21337DD}" destId="{A418CB08-0B84-724B-867E-61058E9E9CE9}" srcOrd="2" destOrd="0" presId="urn:microsoft.com/office/officeart/2005/8/layout/orgChart1"/>
    <dgm:cxn modelId="{C39BFD55-66A0-544D-AFA4-73579B9FFEE9}" type="presParOf" srcId="{CFBC5BFB-7337-964B-8691-81BEC21337DD}" destId="{0DBF6F6F-75DC-BB49-9F09-0C853E431376}" srcOrd="3" destOrd="0" presId="urn:microsoft.com/office/officeart/2005/8/layout/orgChart1"/>
    <dgm:cxn modelId="{E3E592E4-A733-1E44-9468-22FCE80AC513}" type="presParOf" srcId="{0DBF6F6F-75DC-BB49-9F09-0C853E431376}" destId="{4AA1ADEF-BDCA-0640-8567-6C8D7D542891}" srcOrd="0" destOrd="0" presId="urn:microsoft.com/office/officeart/2005/8/layout/orgChart1"/>
    <dgm:cxn modelId="{0926284E-B124-D046-A5BD-8F5E3C66060E}" type="presParOf" srcId="{4AA1ADEF-BDCA-0640-8567-6C8D7D542891}" destId="{13B4C573-5DEE-AC48-91BF-1A964C68D921}" srcOrd="0" destOrd="0" presId="urn:microsoft.com/office/officeart/2005/8/layout/orgChart1"/>
    <dgm:cxn modelId="{F2A21430-B368-5B4C-95EB-6140D47FC8BD}" type="presParOf" srcId="{4AA1ADEF-BDCA-0640-8567-6C8D7D542891}" destId="{DD8710FD-3B47-CB49-A1D5-84B57F21BCED}" srcOrd="1" destOrd="0" presId="urn:microsoft.com/office/officeart/2005/8/layout/orgChart1"/>
    <dgm:cxn modelId="{3FC75FE1-A670-3B46-86FF-6D0E9484E167}" type="presParOf" srcId="{0DBF6F6F-75DC-BB49-9F09-0C853E431376}" destId="{04861C07-736E-AB46-BC7A-5067C758FF50}" srcOrd="1" destOrd="0" presId="urn:microsoft.com/office/officeart/2005/8/layout/orgChart1"/>
    <dgm:cxn modelId="{AFB34A67-8D68-AA48-BED3-29E46D35727E}" type="presParOf" srcId="{04861C07-736E-AB46-BC7A-5067C758FF50}" destId="{86E9C98B-3D88-CF4E-B982-4EC174FE4C80}" srcOrd="0" destOrd="0" presId="urn:microsoft.com/office/officeart/2005/8/layout/orgChart1"/>
    <dgm:cxn modelId="{1A850557-B036-534B-AADE-AA9EBDF5563F}" type="presParOf" srcId="{04861C07-736E-AB46-BC7A-5067C758FF50}" destId="{45D3B7AB-FDDA-EC47-BDD5-60D93D17CBF5}" srcOrd="1" destOrd="0" presId="urn:microsoft.com/office/officeart/2005/8/layout/orgChart1"/>
    <dgm:cxn modelId="{636BE141-11BB-5845-8D82-00042401AB37}" type="presParOf" srcId="{45D3B7AB-FDDA-EC47-BDD5-60D93D17CBF5}" destId="{3CE44BB6-46AD-F64B-9CD2-8BC0222B0D68}" srcOrd="0" destOrd="0" presId="urn:microsoft.com/office/officeart/2005/8/layout/orgChart1"/>
    <dgm:cxn modelId="{DCF8872F-7B52-5F43-ADDF-99DB10505CD5}" type="presParOf" srcId="{3CE44BB6-46AD-F64B-9CD2-8BC0222B0D68}" destId="{609DB9FE-7E9D-9F40-971B-911B139BDFC0}" srcOrd="0" destOrd="0" presId="urn:microsoft.com/office/officeart/2005/8/layout/orgChart1"/>
    <dgm:cxn modelId="{686348FC-A6BF-AB48-A94B-C1A05E7DE294}" type="presParOf" srcId="{3CE44BB6-46AD-F64B-9CD2-8BC0222B0D68}" destId="{84BFAA1D-316E-FA4F-A610-A93120D0B16B}" srcOrd="1" destOrd="0" presId="urn:microsoft.com/office/officeart/2005/8/layout/orgChart1"/>
    <dgm:cxn modelId="{C7A48749-D92A-BA4B-9D44-3F2AB1F5B268}" type="presParOf" srcId="{45D3B7AB-FDDA-EC47-BDD5-60D93D17CBF5}" destId="{96FC8D38-EEB0-7C4A-B51A-EE6D42C0EF0C}" srcOrd="1" destOrd="0" presId="urn:microsoft.com/office/officeart/2005/8/layout/orgChart1"/>
    <dgm:cxn modelId="{D7055664-B0E4-734A-96AD-D79C3E73B5B8}" type="presParOf" srcId="{45D3B7AB-FDDA-EC47-BDD5-60D93D17CBF5}" destId="{55640F95-6C7C-044E-B8EA-751C11DB6739}" srcOrd="2" destOrd="0" presId="urn:microsoft.com/office/officeart/2005/8/layout/orgChart1"/>
    <dgm:cxn modelId="{9DFEFE30-97F0-A042-AB85-F5F8370F00AF}" type="presParOf" srcId="{04861C07-736E-AB46-BC7A-5067C758FF50}" destId="{4011D860-630D-544E-A352-B40809714D36}" srcOrd="2" destOrd="0" presId="urn:microsoft.com/office/officeart/2005/8/layout/orgChart1"/>
    <dgm:cxn modelId="{DCEAFB4C-1C18-1242-BCC3-000C47927ED7}" type="presParOf" srcId="{04861C07-736E-AB46-BC7A-5067C758FF50}" destId="{C7386378-20E0-BD4C-8E88-9CC59DB4F903}" srcOrd="3" destOrd="0" presId="urn:microsoft.com/office/officeart/2005/8/layout/orgChart1"/>
    <dgm:cxn modelId="{85F3A143-F0BF-5846-8EA0-C61B30413733}" type="presParOf" srcId="{C7386378-20E0-BD4C-8E88-9CC59DB4F903}" destId="{41EC67D2-CE05-1C4F-9AD2-62E16814F469}" srcOrd="0" destOrd="0" presId="urn:microsoft.com/office/officeart/2005/8/layout/orgChart1"/>
    <dgm:cxn modelId="{CD9D957F-89FB-5E4F-B6D7-E78691CA7164}" type="presParOf" srcId="{41EC67D2-CE05-1C4F-9AD2-62E16814F469}" destId="{E1E301A2-C682-6942-AD24-C330BD3E72F7}" srcOrd="0" destOrd="0" presId="urn:microsoft.com/office/officeart/2005/8/layout/orgChart1"/>
    <dgm:cxn modelId="{42DC7BE6-051E-C144-B773-3B688C058C65}" type="presParOf" srcId="{41EC67D2-CE05-1C4F-9AD2-62E16814F469}" destId="{A3B04B10-6733-EC48-9C77-12B709413340}" srcOrd="1" destOrd="0" presId="urn:microsoft.com/office/officeart/2005/8/layout/orgChart1"/>
    <dgm:cxn modelId="{03C22EDC-E110-AA47-B75F-55E2EBB02E75}" type="presParOf" srcId="{C7386378-20E0-BD4C-8E88-9CC59DB4F903}" destId="{E7FD6D4B-121E-5241-AF24-3863F92BCD00}" srcOrd="1" destOrd="0" presId="urn:microsoft.com/office/officeart/2005/8/layout/orgChart1"/>
    <dgm:cxn modelId="{B264CFC9-BFCB-9343-BA86-F55300ED3B48}" type="presParOf" srcId="{C7386378-20E0-BD4C-8E88-9CC59DB4F903}" destId="{3E770486-14AB-6E48-81AA-4E3E2F176C3A}" srcOrd="2" destOrd="0" presId="urn:microsoft.com/office/officeart/2005/8/layout/orgChart1"/>
    <dgm:cxn modelId="{EEF415E2-9038-5142-868A-768536B65237}" type="presParOf" srcId="{04861C07-736E-AB46-BC7A-5067C758FF50}" destId="{E1C17FD1-7FEA-1745-AA23-3F10E49EB681}" srcOrd="4" destOrd="0" presId="urn:microsoft.com/office/officeart/2005/8/layout/orgChart1"/>
    <dgm:cxn modelId="{94BFCDF8-B846-174F-8B76-34F47BBC2763}" type="presParOf" srcId="{04861C07-736E-AB46-BC7A-5067C758FF50}" destId="{DA10702E-129A-B345-816E-E1805E21A03C}" srcOrd="5" destOrd="0" presId="urn:microsoft.com/office/officeart/2005/8/layout/orgChart1"/>
    <dgm:cxn modelId="{C2C7124A-05C9-0847-8C78-800409FBB125}" type="presParOf" srcId="{DA10702E-129A-B345-816E-E1805E21A03C}" destId="{2F2C572D-32B0-4148-9C9A-78BF57E70A91}" srcOrd="0" destOrd="0" presId="urn:microsoft.com/office/officeart/2005/8/layout/orgChart1"/>
    <dgm:cxn modelId="{8158126E-FEE8-6B4C-9DA8-4FA8920F363F}" type="presParOf" srcId="{2F2C572D-32B0-4148-9C9A-78BF57E70A91}" destId="{B040F289-820C-B249-96CC-EAE3B716173E}" srcOrd="0" destOrd="0" presId="urn:microsoft.com/office/officeart/2005/8/layout/orgChart1"/>
    <dgm:cxn modelId="{AEFDAD84-8967-EE48-9CA1-D497B35A9D60}" type="presParOf" srcId="{2F2C572D-32B0-4148-9C9A-78BF57E70A91}" destId="{32B93E35-4921-DB4A-AD6A-5C87DE9BC16B}" srcOrd="1" destOrd="0" presId="urn:microsoft.com/office/officeart/2005/8/layout/orgChart1"/>
    <dgm:cxn modelId="{BAD57379-6447-BF41-BAC4-5C1E6BFA7698}" type="presParOf" srcId="{DA10702E-129A-B345-816E-E1805E21A03C}" destId="{FD849625-26B2-FA4C-885F-7803B992137B}" srcOrd="1" destOrd="0" presId="urn:microsoft.com/office/officeart/2005/8/layout/orgChart1"/>
    <dgm:cxn modelId="{0DE3DAF9-48DB-C542-B100-974AF8C57F7C}" type="presParOf" srcId="{DA10702E-129A-B345-816E-E1805E21A03C}" destId="{EF0BCED5-4636-3F44-A2AB-CF2D76ECAED6}" srcOrd="2" destOrd="0" presId="urn:microsoft.com/office/officeart/2005/8/layout/orgChart1"/>
    <dgm:cxn modelId="{C122F2DD-D354-C94A-AB97-DB822E0E2A50}" type="presParOf" srcId="{04861C07-736E-AB46-BC7A-5067C758FF50}" destId="{21D44D38-DC97-4F47-A7C0-AFB501C5BC37}" srcOrd="6" destOrd="0" presId="urn:microsoft.com/office/officeart/2005/8/layout/orgChart1"/>
    <dgm:cxn modelId="{E3CCDF6E-365A-C542-A624-6669FF9CB914}" type="presParOf" srcId="{04861C07-736E-AB46-BC7A-5067C758FF50}" destId="{EB3D1406-1C02-C34B-9503-41756DE27E3D}" srcOrd="7" destOrd="0" presId="urn:microsoft.com/office/officeart/2005/8/layout/orgChart1"/>
    <dgm:cxn modelId="{C8E130B8-1F2D-B948-94FE-0DADE7DA1746}" type="presParOf" srcId="{EB3D1406-1C02-C34B-9503-41756DE27E3D}" destId="{D9B4CE76-3064-8543-A339-C7C5A5650B43}" srcOrd="0" destOrd="0" presId="urn:microsoft.com/office/officeart/2005/8/layout/orgChart1"/>
    <dgm:cxn modelId="{EDDB5769-80D1-C34E-962E-6911CC293BB9}" type="presParOf" srcId="{D9B4CE76-3064-8543-A339-C7C5A5650B43}" destId="{1C7D7F90-2353-7A4B-B4B2-4F98D8C2A65A}" srcOrd="0" destOrd="0" presId="urn:microsoft.com/office/officeart/2005/8/layout/orgChart1"/>
    <dgm:cxn modelId="{FB4BE881-ABC9-364C-B947-E4CF93B59352}" type="presParOf" srcId="{D9B4CE76-3064-8543-A339-C7C5A5650B43}" destId="{191681E3-20EC-344D-9B80-BA6C3E706D4D}" srcOrd="1" destOrd="0" presId="urn:microsoft.com/office/officeart/2005/8/layout/orgChart1"/>
    <dgm:cxn modelId="{32592E3E-C85F-C347-A17B-721953A53802}" type="presParOf" srcId="{EB3D1406-1C02-C34B-9503-41756DE27E3D}" destId="{71E83A7C-8AF7-5345-B83A-684A42DE4E08}" srcOrd="1" destOrd="0" presId="urn:microsoft.com/office/officeart/2005/8/layout/orgChart1"/>
    <dgm:cxn modelId="{88A984AF-11F4-3F4E-8457-DB4895BB8A45}" type="presParOf" srcId="{EB3D1406-1C02-C34B-9503-41756DE27E3D}" destId="{C439778F-6D1C-4B43-B776-681BDADBF9B5}" srcOrd="2" destOrd="0" presId="urn:microsoft.com/office/officeart/2005/8/layout/orgChart1"/>
    <dgm:cxn modelId="{D7C52913-C729-494F-8634-C1CE77B35B9F}" type="presParOf" srcId="{0DBF6F6F-75DC-BB49-9F09-0C853E431376}" destId="{8AFEC1F8-DEAB-234F-B3E4-A908586F7531}" srcOrd="2" destOrd="0" presId="urn:microsoft.com/office/officeart/2005/8/layout/orgChart1"/>
    <dgm:cxn modelId="{15D0A7AE-CC7E-384E-A628-BE1F48A0C905}" type="presParOf" srcId="{388D79DE-0005-204E-AA80-C9FEAA2EB98D}" destId="{990C6BFE-7326-A14E-B958-8F3C4DFC869C}" srcOrd="2" destOrd="0" presId="urn:microsoft.com/office/officeart/2005/8/layout/orgChart1"/>
    <dgm:cxn modelId="{F96B1540-9C83-BE46-8664-6CDDE19ADA90}" type="presParOf" srcId="{597077E8-FFAB-E347-8643-8F32E615B2ED}" destId="{D9766F02-DEE6-744E-8868-1A887F002E4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44D38-DC97-4F47-A7C0-AFB501C5BC37}">
      <dsp:nvSpPr>
        <dsp:cNvPr id="0" name=""/>
        <dsp:cNvSpPr/>
      </dsp:nvSpPr>
      <dsp:spPr>
        <a:xfrm>
          <a:off x="7572128" y="2182657"/>
          <a:ext cx="131632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1632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17FD1-7FEA-1745-AA23-3F10E49EB681}">
      <dsp:nvSpPr>
        <dsp:cNvPr id="0" name=""/>
        <dsp:cNvSpPr/>
      </dsp:nvSpPr>
      <dsp:spPr>
        <a:xfrm>
          <a:off x="7572128" y="2182657"/>
          <a:ext cx="131632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1632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11D860-630D-544E-A352-B40809714D36}">
      <dsp:nvSpPr>
        <dsp:cNvPr id="0" name=""/>
        <dsp:cNvSpPr/>
      </dsp:nvSpPr>
      <dsp:spPr>
        <a:xfrm>
          <a:off x="7572128" y="2182657"/>
          <a:ext cx="131632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1632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9C98B-3D88-CF4E-B982-4EC174FE4C80}">
      <dsp:nvSpPr>
        <dsp:cNvPr id="0" name=""/>
        <dsp:cNvSpPr/>
      </dsp:nvSpPr>
      <dsp:spPr>
        <a:xfrm>
          <a:off x="7572128" y="2182657"/>
          <a:ext cx="131632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1632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8CB08-0B84-724B-867E-61058E9E9CE9}">
      <dsp:nvSpPr>
        <dsp:cNvPr id="0" name=""/>
        <dsp:cNvSpPr/>
      </dsp:nvSpPr>
      <dsp:spPr>
        <a:xfrm>
          <a:off x="7398550" y="1293468"/>
          <a:ext cx="52459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524596" y="245877"/>
              </a:lnTo>
              <a:lnTo>
                <a:pt x="52459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2B1B9-DD26-494C-B7C1-54468213FE1B}">
      <dsp:nvSpPr>
        <dsp:cNvPr id="0" name=""/>
        <dsp:cNvSpPr/>
      </dsp:nvSpPr>
      <dsp:spPr>
        <a:xfrm>
          <a:off x="6506218" y="2182657"/>
          <a:ext cx="106557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557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FE4A7-4441-0A4E-A8D6-A982BD9C9E02}">
      <dsp:nvSpPr>
        <dsp:cNvPr id="0" name=""/>
        <dsp:cNvSpPr/>
      </dsp:nvSpPr>
      <dsp:spPr>
        <a:xfrm>
          <a:off x="6506218" y="2182657"/>
          <a:ext cx="106557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557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10E44F-48F3-6447-A9B3-D0FD696FBB54}">
      <dsp:nvSpPr>
        <dsp:cNvPr id="0" name=""/>
        <dsp:cNvSpPr/>
      </dsp:nvSpPr>
      <dsp:spPr>
        <a:xfrm>
          <a:off x="6790371" y="1293468"/>
          <a:ext cx="608179" cy="340549"/>
        </a:xfrm>
        <a:custGeom>
          <a:avLst/>
          <a:gdLst/>
          <a:ahLst/>
          <a:cxnLst/>
          <a:rect l="0" t="0" r="0" b="0"/>
          <a:pathLst>
            <a:path>
              <a:moveTo>
                <a:pt x="608179" y="0"/>
              </a:moveTo>
              <a:lnTo>
                <a:pt x="608179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E3CBCD-F73E-1A44-8FD8-6AD63C2A8B7D}">
      <dsp:nvSpPr>
        <dsp:cNvPr id="0" name=""/>
        <dsp:cNvSpPr/>
      </dsp:nvSpPr>
      <dsp:spPr>
        <a:xfrm>
          <a:off x="4748710" y="451697"/>
          <a:ext cx="2649840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649840" y="296279"/>
              </a:lnTo>
              <a:lnTo>
                <a:pt x="264984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878F0-ABCF-FD41-863D-C0E2A8511DEC}">
      <dsp:nvSpPr>
        <dsp:cNvPr id="0" name=""/>
        <dsp:cNvSpPr/>
      </dsp:nvSpPr>
      <dsp:spPr>
        <a:xfrm>
          <a:off x="5236358" y="2084838"/>
          <a:ext cx="135246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5246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19C492-2A76-BA40-B0A2-68E7CE94D0F9}">
      <dsp:nvSpPr>
        <dsp:cNvPr id="0" name=""/>
        <dsp:cNvSpPr/>
      </dsp:nvSpPr>
      <dsp:spPr>
        <a:xfrm>
          <a:off x="5236358" y="2084838"/>
          <a:ext cx="135246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524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C2581B-AA2C-8043-84C6-7E99EA2B3545}">
      <dsp:nvSpPr>
        <dsp:cNvPr id="0" name=""/>
        <dsp:cNvSpPr/>
      </dsp:nvSpPr>
      <dsp:spPr>
        <a:xfrm>
          <a:off x="5236358" y="2084838"/>
          <a:ext cx="135246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524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4E6723-A2A8-8145-A6FE-5572B3F0D9A7}">
      <dsp:nvSpPr>
        <dsp:cNvPr id="0" name=""/>
        <dsp:cNvSpPr/>
      </dsp:nvSpPr>
      <dsp:spPr>
        <a:xfrm>
          <a:off x="5236358" y="2084838"/>
          <a:ext cx="135246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524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AD726F-19B8-D449-B4DD-FD540E87877E}">
      <dsp:nvSpPr>
        <dsp:cNvPr id="0" name=""/>
        <dsp:cNvSpPr/>
      </dsp:nvSpPr>
      <dsp:spPr>
        <a:xfrm>
          <a:off x="4990214" y="1293468"/>
          <a:ext cx="606800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606800" y="245877"/>
              </a:lnTo>
              <a:lnTo>
                <a:pt x="60680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46BD0-06BD-A74E-9FAF-704EC511A951}">
      <dsp:nvSpPr>
        <dsp:cNvPr id="0" name=""/>
        <dsp:cNvSpPr/>
      </dsp:nvSpPr>
      <dsp:spPr>
        <a:xfrm>
          <a:off x="3940813" y="2084838"/>
          <a:ext cx="91440" cy="38302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30218"/>
              </a:lnTo>
              <a:lnTo>
                <a:pt x="126630" y="383021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08049-B390-B54D-B05D-1270BB511FD7}">
      <dsp:nvSpPr>
        <dsp:cNvPr id="0" name=""/>
        <dsp:cNvSpPr/>
      </dsp:nvSpPr>
      <dsp:spPr>
        <a:xfrm>
          <a:off x="3940813" y="2084838"/>
          <a:ext cx="91440" cy="32543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54331"/>
              </a:lnTo>
              <a:lnTo>
                <a:pt x="126630" y="325433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D21B1-B8FE-9848-88D6-5FA439410C57}">
      <dsp:nvSpPr>
        <dsp:cNvPr id="0" name=""/>
        <dsp:cNvSpPr/>
      </dsp:nvSpPr>
      <dsp:spPr>
        <a:xfrm>
          <a:off x="3940813" y="2084838"/>
          <a:ext cx="91440" cy="26720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72052"/>
              </a:lnTo>
              <a:lnTo>
                <a:pt x="126630" y="267205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D7791-5764-AF42-8E05-5357F6ED5B9A}">
      <dsp:nvSpPr>
        <dsp:cNvPr id="0" name=""/>
        <dsp:cNvSpPr/>
      </dsp:nvSpPr>
      <dsp:spPr>
        <a:xfrm>
          <a:off x="3940813" y="2084838"/>
          <a:ext cx="91440" cy="20967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6740"/>
              </a:lnTo>
              <a:lnTo>
                <a:pt x="126630" y="209674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BF3F6-8378-7040-B677-97CF887D0EEB}">
      <dsp:nvSpPr>
        <dsp:cNvPr id="0" name=""/>
        <dsp:cNvSpPr/>
      </dsp:nvSpPr>
      <dsp:spPr>
        <a:xfrm>
          <a:off x="3940813" y="2084838"/>
          <a:ext cx="91440" cy="15214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1428"/>
              </a:lnTo>
              <a:lnTo>
                <a:pt x="126630" y="152142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3D77D-DE0C-3143-89D2-319421E808F1}">
      <dsp:nvSpPr>
        <dsp:cNvPr id="0" name=""/>
        <dsp:cNvSpPr/>
      </dsp:nvSpPr>
      <dsp:spPr>
        <a:xfrm>
          <a:off x="3940813" y="2084838"/>
          <a:ext cx="91440" cy="9623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62302"/>
              </a:lnTo>
              <a:lnTo>
                <a:pt x="126630" y="96230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FDCB6-2F1C-4240-9B6F-CBEC65594017}">
      <dsp:nvSpPr>
        <dsp:cNvPr id="0" name=""/>
        <dsp:cNvSpPr/>
      </dsp:nvSpPr>
      <dsp:spPr>
        <a:xfrm>
          <a:off x="3940813" y="2084838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2663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58160-981A-604D-BCBD-AD267251A8FD}">
      <dsp:nvSpPr>
        <dsp:cNvPr id="0" name=""/>
        <dsp:cNvSpPr/>
      </dsp:nvSpPr>
      <dsp:spPr>
        <a:xfrm>
          <a:off x="4202296" y="1293468"/>
          <a:ext cx="787917" cy="340549"/>
        </a:xfrm>
        <a:custGeom>
          <a:avLst/>
          <a:gdLst/>
          <a:ahLst/>
          <a:cxnLst/>
          <a:rect l="0" t="0" r="0" b="0"/>
          <a:pathLst>
            <a:path>
              <a:moveTo>
                <a:pt x="787917" y="0"/>
              </a:moveTo>
              <a:lnTo>
                <a:pt x="787917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86AF58-FB1F-EB4B-B656-EF2351FD44AB}">
      <dsp:nvSpPr>
        <dsp:cNvPr id="0" name=""/>
        <dsp:cNvSpPr/>
      </dsp:nvSpPr>
      <dsp:spPr>
        <a:xfrm>
          <a:off x="4748710" y="451697"/>
          <a:ext cx="241503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41503" y="296279"/>
              </a:lnTo>
              <a:lnTo>
                <a:pt x="241503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A00DA-87F1-C947-B054-57A994FA5909}">
      <dsp:nvSpPr>
        <dsp:cNvPr id="0" name=""/>
        <dsp:cNvSpPr/>
      </dsp:nvSpPr>
      <dsp:spPr>
        <a:xfrm>
          <a:off x="2765517" y="2182364"/>
          <a:ext cx="1067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06740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BBC47-0F37-9B4C-9838-FF7C950C6175}">
      <dsp:nvSpPr>
        <dsp:cNvPr id="0" name=""/>
        <dsp:cNvSpPr/>
      </dsp:nvSpPr>
      <dsp:spPr>
        <a:xfrm>
          <a:off x="2765517" y="2182364"/>
          <a:ext cx="1067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740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1D6F2C-4540-414A-8A9C-F673B686A182}">
      <dsp:nvSpPr>
        <dsp:cNvPr id="0" name=""/>
        <dsp:cNvSpPr/>
      </dsp:nvSpPr>
      <dsp:spPr>
        <a:xfrm>
          <a:off x="2765517" y="2182364"/>
          <a:ext cx="106740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74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5106-F59E-6A4E-BEA5-F4F616E19F07}">
      <dsp:nvSpPr>
        <dsp:cNvPr id="0" name=""/>
        <dsp:cNvSpPr/>
      </dsp:nvSpPr>
      <dsp:spPr>
        <a:xfrm>
          <a:off x="1856531" y="1293468"/>
          <a:ext cx="119362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1193626" y="245877"/>
              </a:lnTo>
              <a:lnTo>
                <a:pt x="119362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AA671-DF79-584D-8FB9-89274929BDA6}">
      <dsp:nvSpPr>
        <dsp:cNvPr id="0" name=""/>
        <dsp:cNvSpPr/>
      </dsp:nvSpPr>
      <dsp:spPr>
        <a:xfrm>
          <a:off x="1542583" y="2182797"/>
          <a:ext cx="914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5084"/>
              </a:lnTo>
              <a:lnTo>
                <a:pt x="13448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37981B-2BBE-3348-9421-EF865825A35B}">
      <dsp:nvSpPr>
        <dsp:cNvPr id="0" name=""/>
        <dsp:cNvSpPr/>
      </dsp:nvSpPr>
      <dsp:spPr>
        <a:xfrm>
          <a:off x="1542583" y="2182797"/>
          <a:ext cx="914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54919"/>
              </a:lnTo>
              <a:lnTo>
                <a:pt x="13448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A59AB-AAF1-E047-83BA-C8DE68219EBD}">
      <dsp:nvSpPr>
        <dsp:cNvPr id="0" name=""/>
        <dsp:cNvSpPr/>
      </dsp:nvSpPr>
      <dsp:spPr>
        <a:xfrm>
          <a:off x="1542583" y="2182797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3448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E2C4E-57E5-FF4D-9033-EE5427087509}">
      <dsp:nvSpPr>
        <dsp:cNvPr id="0" name=""/>
        <dsp:cNvSpPr/>
      </dsp:nvSpPr>
      <dsp:spPr>
        <a:xfrm>
          <a:off x="1779293" y="1293468"/>
          <a:ext cx="91440" cy="340549"/>
        </a:xfrm>
        <a:custGeom>
          <a:avLst/>
          <a:gdLst/>
          <a:ahLst/>
          <a:cxnLst/>
          <a:rect l="0" t="0" r="0" b="0"/>
          <a:pathLst>
            <a:path>
              <a:moveTo>
                <a:pt x="77237" y="0"/>
              </a:moveTo>
              <a:lnTo>
                <a:pt x="77237" y="245877"/>
              </a:lnTo>
              <a:lnTo>
                <a:pt x="45720" y="245877"/>
              </a:lnTo>
              <a:lnTo>
                <a:pt x="4572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D0AC6F-7796-DB40-BADD-6DC51ED8F4AE}">
      <dsp:nvSpPr>
        <dsp:cNvPr id="0" name=""/>
        <dsp:cNvSpPr/>
      </dsp:nvSpPr>
      <dsp:spPr>
        <a:xfrm>
          <a:off x="294821" y="2182846"/>
          <a:ext cx="187060" cy="2335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199"/>
              </a:lnTo>
              <a:lnTo>
                <a:pt x="187060" y="23351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F599F-2015-4F45-AEAB-5835F676E732}">
      <dsp:nvSpPr>
        <dsp:cNvPr id="0" name=""/>
        <dsp:cNvSpPr/>
      </dsp:nvSpPr>
      <dsp:spPr>
        <a:xfrm>
          <a:off x="294821" y="2182846"/>
          <a:ext cx="187060" cy="1695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34"/>
              </a:lnTo>
              <a:lnTo>
                <a:pt x="187060" y="169503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CDE67-DDF3-DD44-99D4-559AFC8C4227}">
      <dsp:nvSpPr>
        <dsp:cNvPr id="0" name=""/>
        <dsp:cNvSpPr/>
      </dsp:nvSpPr>
      <dsp:spPr>
        <a:xfrm>
          <a:off x="294821" y="2182846"/>
          <a:ext cx="187060" cy="1054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869"/>
              </a:lnTo>
              <a:lnTo>
                <a:pt x="187060" y="105486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61DC02-4F3D-3749-8C9A-0E47DC39D614}">
      <dsp:nvSpPr>
        <dsp:cNvPr id="0" name=""/>
        <dsp:cNvSpPr/>
      </dsp:nvSpPr>
      <dsp:spPr>
        <a:xfrm>
          <a:off x="294821" y="2182846"/>
          <a:ext cx="187060" cy="414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05"/>
              </a:lnTo>
              <a:lnTo>
                <a:pt x="187060" y="414705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C61EA-CE37-314F-AC2A-0D6690557CB0}">
      <dsp:nvSpPr>
        <dsp:cNvPr id="0" name=""/>
        <dsp:cNvSpPr/>
      </dsp:nvSpPr>
      <dsp:spPr>
        <a:xfrm>
          <a:off x="574467" y="1293468"/>
          <a:ext cx="1282063" cy="340599"/>
        </a:xfrm>
        <a:custGeom>
          <a:avLst/>
          <a:gdLst/>
          <a:ahLst/>
          <a:cxnLst/>
          <a:rect l="0" t="0" r="0" b="0"/>
          <a:pathLst>
            <a:path>
              <a:moveTo>
                <a:pt x="1282063" y="0"/>
              </a:moveTo>
              <a:lnTo>
                <a:pt x="1282063" y="245926"/>
              </a:lnTo>
              <a:lnTo>
                <a:pt x="0" y="245926"/>
              </a:lnTo>
              <a:lnTo>
                <a:pt x="0" y="3405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3E63E-502F-814C-ABA7-B1F39B751089}">
      <dsp:nvSpPr>
        <dsp:cNvPr id="0" name=""/>
        <dsp:cNvSpPr/>
      </dsp:nvSpPr>
      <dsp:spPr>
        <a:xfrm>
          <a:off x="1856531" y="451697"/>
          <a:ext cx="2892179" cy="390951"/>
        </a:xfrm>
        <a:custGeom>
          <a:avLst/>
          <a:gdLst/>
          <a:ahLst/>
          <a:cxnLst/>
          <a:rect l="0" t="0" r="0" b="0"/>
          <a:pathLst>
            <a:path>
              <a:moveTo>
                <a:pt x="2892179" y="0"/>
              </a:moveTo>
              <a:lnTo>
                <a:pt x="2892179" y="296279"/>
              </a:lnTo>
              <a:lnTo>
                <a:pt x="0" y="296279"/>
              </a:lnTo>
              <a:lnTo>
                <a:pt x="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96F66-678F-D044-9D5B-B4B62EFF5348}">
      <dsp:nvSpPr>
        <dsp:cNvPr id="0" name=""/>
        <dsp:cNvSpPr/>
      </dsp:nvSpPr>
      <dsp:spPr>
        <a:xfrm>
          <a:off x="3798038" y="876"/>
          <a:ext cx="1901343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798038" y="876"/>
        <a:ext cx="1901343" cy="450820"/>
      </dsp:txXfrm>
    </dsp:sp>
    <dsp:sp modelId="{8B705978-4650-EF4A-8336-13700F303B79}">
      <dsp:nvSpPr>
        <dsp:cNvPr id="0" name=""/>
        <dsp:cNvSpPr/>
      </dsp:nvSpPr>
      <dsp:spPr>
        <a:xfrm>
          <a:off x="1276230" y="842648"/>
          <a:ext cx="116060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276230" y="842648"/>
        <a:ext cx="1160600" cy="450820"/>
      </dsp:txXfrm>
    </dsp:sp>
    <dsp:sp modelId="{7856D2F4-7567-1D40-9619-7060402A9355}">
      <dsp:nvSpPr>
        <dsp:cNvPr id="0" name=""/>
        <dsp:cNvSpPr/>
      </dsp:nvSpPr>
      <dsp:spPr>
        <a:xfrm>
          <a:off x="224910" y="1634067"/>
          <a:ext cx="69911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24910" y="1634067"/>
        <a:ext cx="699113" cy="548778"/>
      </dsp:txXfrm>
    </dsp:sp>
    <dsp:sp modelId="{01ED003D-490C-144E-9249-EF3DDF0526B0}">
      <dsp:nvSpPr>
        <dsp:cNvPr id="0" name=""/>
        <dsp:cNvSpPr/>
      </dsp:nvSpPr>
      <dsp:spPr>
        <a:xfrm>
          <a:off x="481882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2372141"/>
        <a:ext cx="901640" cy="450820"/>
      </dsp:txXfrm>
    </dsp:sp>
    <dsp:sp modelId="{0BBD6B96-3C44-5E4F-B961-0BD7B8AD06E8}">
      <dsp:nvSpPr>
        <dsp:cNvPr id="0" name=""/>
        <dsp:cNvSpPr/>
      </dsp:nvSpPr>
      <dsp:spPr>
        <a:xfrm>
          <a:off x="481882" y="3012306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012306"/>
        <a:ext cx="1005843" cy="450820"/>
      </dsp:txXfrm>
    </dsp:sp>
    <dsp:sp modelId="{E9D9E596-19D2-E643-B3C6-50F14DE7717A}">
      <dsp:nvSpPr>
        <dsp:cNvPr id="0" name=""/>
        <dsp:cNvSpPr/>
      </dsp:nvSpPr>
      <dsp:spPr>
        <a:xfrm>
          <a:off x="481882" y="365247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652471"/>
        <a:ext cx="901640" cy="450820"/>
      </dsp:txXfrm>
    </dsp:sp>
    <dsp:sp modelId="{BADDF87E-A942-C94D-BC10-22C0C954C913}">
      <dsp:nvSpPr>
        <dsp:cNvPr id="0" name=""/>
        <dsp:cNvSpPr/>
      </dsp:nvSpPr>
      <dsp:spPr>
        <a:xfrm>
          <a:off x="481882" y="4292635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4292635"/>
        <a:ext cx="901640" cy="450820"/>
      </dsp:txXfrm>
    </dsp:sp>
    <dsp:sp modelId="{A297DB52-B38F-1A4C-B510-59C16FEBCA17}">
      <dsp:nvSpPr>
        <dsp:cNvPr id="0" name=""/>
        <dsp:cNvSpPr/>
      </dsp:nvSpPr>
      <dsp:spPr>
        <a:xfrm>
          <a:off x="1529126" y="1634018"/>
          <a:ext cx="59177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529126" y="1634018"/>
        <a:ext cx="591773" cy="548778"/>
      </dsp:txXfrm>
    </dsp:sp>
    <dsp:sp modelId="{B11F8395-2A41-AE4F-ACC9-13AC74F55E62}">
      <dsp:nvSpPr>
        <dsp:cNvPr id="0" name=""/>
        <dsp:cNvSpPr/>
      </dsp:nvSpPr>
      <dsp:spPr>
        <a:xfrm>
          <a:off x="1677069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2372141"/>
        <a:ext cx="901640" cy="450820"/>
      </dsp:txXfrm>
    </dsp:sp>
    <dsp:sp modelId="{EEE24EF8-69BD-234D-9E88-741173F0378C}">
      <dsp:nvSpPr>
        <dsp:cNvPr id="0" name=""/>
        <dsp:cNvSpPr/>
      </dsp:nvSpPr>
      <dsp:spPr>
        <a:xfrm>
          <a:off x="1677069" y="301230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012306"/>
        <a:ext cx="901640" cy="450820"/>
      </dsp:txXfrm>
    </dsp:sp>
    <dsp:sp modelId="{6CFD024A-6E3E-C74F-A1E4-DAA3E3350F49}">
      <dsp:nvSpPr>
        <dsp:cNvPr id="0" name=""/>
        <dsp:cNvSpPr/>
      </dsp:nvSpPr>
      <dsp:spPr>
        <a:xfrm>
          <a:off x="1677069" y="3652471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652471"/>
        <a:ext cx="1005843" cy="450820"/>
      </dsp:txXfrm>
    </dsp:sp>
    <dsp:sp modelId="{4E77185A-7B38-F948-BB21-9415B1033AAB}">
      <dsp:nvSpPr>
        <dsp:cNvPr id="0" name=""/>
        <dsp:cNvSpPr/>
      </dsp:nvSpPr>
      <dsp:spPr>
        <a:xfrm>
          <a:off x="2694356" y="1634018"/>
          <a:ext cx="711601" cy="548346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694356" y="1634018"/>
        <a:ext cx="711601" cy="548346"/>
      </dsp:txXfrm>
    </dsp:sp>
    <dsp:sp modelId="{5EC7B4BC-D6E0-494E-8F9F-6D6D134D7C5F}">
      <dsp:nvSpPr>
        <dsp:cNvPr id="0" name=""/>
        <dsp:cNvSpPr/>
      </dsp:nvSpPr>
      <dsp:spPr>
        <a:xfrm>
          <a:off x="2872257" y="2371708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2371708"/>
        <a:ext cx="901640" cy="450820"/>
      </dsp:txXfrm>
    </dsp:sp>
    <dsp:sp modelId="{94FB6558-1362-3744-8078-68B40D37F8FD}">
      <dsp:nvSpPr>
        <dsp:cNvPr id="0" name=""/>
        <dsp:cNvSpPr/>
      </dsp:nvSpPr>
      <dsp:spPr>
        <a:xfrm>
          <a:off x="2872257" y="3011873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011873"/>
        <a:ext cx="901640" cy="450820"/>
      </dsp:txXfrm>
    </dsp:sp>
    <dsp:sp modelId="{2068E678-8A86-334C-8AE9-8164A3B1AAE6}">
      <dsp:nvSpPr>
        <dsp:cNvPr id="0" name=""/>
        <dsp:cNvSpPr/>
      </dsp:nvSpPr>
      <dsp:spPr>
        <a:xfrm>
          <a:off x="2872257" y="3652038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652038"/>
        <a:ext cx="1005843" cy="450820"/>
      </dsp:txXfrm>
    </dsp:sp>
    <dsp:sp modelId="{569AF1F6-360E-7940-B2C7-3C8E37CB1AF0}">
      <dsp:nvSpPr>
        <dsp:cNvPr id="0" name=""/>
        <dsp:cNvSpPr/>
      </dsp:nvSpPr>
      <dsp:spPr>
        <a:xfrm>
          <a:off x="4130517" y="842648"/>
          <a:ext cx="1719392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4130517" y="842648"/>
        <a:ext cx="1719392" cy="450820"/>
      </dsp:txXfrm>
    </dsp:sp>
    <dsp:sp modelId="{1C0E9EDA-D821-7641-815D-C21664E5036A}">
      <dsp:nvSpPr>
        <dsp:cNvPr id="0" name=""/>
        <dsp:cNvSpPr/>
      </dsp:nvSpPr>
      <dsp:spPr>
        <a:xfrm>
          <a:off x="3932593" y="1634018"/>
          <a:ext cx="539406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932593" y="1634018"/>
        <a:ext cx="539406" cy="450820"/>
      </dsp:txXfrm>
    </dsp:sp>
    <dsp:sp modelId="{ADDE005C-690B-AC47-8EB3-13D5F7A2A727}">
      <dsp:nvSpPr>
        <dsp:cNvPr id="0" name=""/>
        <dsp:cNvSpPr/>
      </dsp:nvSpPr>
      <dsp:spPr>
        <a:xfrm>
          <a:off x="4067444" y="227418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274182"/>
        <a:ext cx="901640" cy="450820"/>
      </dsp:txXfrm>
    </dsp:sp>
    <dsp:sp modelId="{8DDBE8BA-4F62-CC42-ABF0-BA4CFC443D8A}">
      <dsp:nvSpPr>
        <dsp:cNvPr id="0" name=""/>
        <dsp:cNvSpPr/>
      </dsp:nvSpPr>
      <dsp:spPr>
        <a:xfrm>
          <a:off x="4067444" y="28217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821731"/>
        <a:ext cx="901640" cy="450820"/>
      </dsp:txXfrm>
    </dsp:sp>
    <dsp:sp modelId="{B30A765A-0A40-EF49-AC7D-950F94CFF2A3}">
      <dsp:nvSpPr>
        <dsp:cNvPr id="0" name=""/>
        <dsp:cNvSpPr/>
      </dsp:nvSpPr>
      <dsp:spPr>
        <a:xfrm>
          <a:off x="4067444" y="338085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380856"/>
        <a:ext cx="901640" cy="450820"/>
      </dsp:txXfrm>
    </dsp:sp>
    <dsp:sp modelId="{02159DB4-5DA7-FF4B-8521-59747A7EB837}">
      <dsp:nvSpPr>
        <dsp:cNvPr id="0" name=""/>
        <dsp:cNvSpPr/>
      </dsp:nvSpPr>
      <dsp:spPr>
        <a:xfrm>
          <a:off x="4067444" y="3951558"/>
          <a:ext cx="1114815" cy="460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951558"/>
        <a:ext cx="1114815" cy="460039"/>
      </dsp:txXfrm>
    </dsp:sp>
    <dsp:sp modelId="{F4DA113B-AE82-524E-AAC3-C664F32E99AC}">
      <dsp:nvSpPr>
        <dsp:cNvPr id="0" name=""/>
        <dsp:cNvSpPr/>
      </dsp:nvSpPr>
      <dsp:spPr>
        <a:xfrm>
          <a:off x="4067444" y="4531480"/>
          <a:ext cx="1219414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4531480"/>
        <a:ext cx="1219414" cy="450820"/>
      </dsp:txXfrm>
    </dsp:sp>
    <dsp:sp modelId="{8F7791AF-B562-AF44-A5D3-9E0835F3B0A5}">
      <dsp:nvSpPr>
        <dsp:cNvPr id="0" name=""/>
        <dsp:cNvSpPr/>
      </dsp:nvSpPr>
      <dsp:spPr>
        <a:xfrm>
          <a:off x="4067444" y="5113759"/>
          <a:ext cx="986827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113759"/>
        <a:ext cx="986827" cy="450820"/>
      </dsp:txXfrm>
    </dsp:sp>
    <dsp:sp modelId="{98DC9C42-DB1D-AE44-93B4-4B24A47B3DF0}">
      <dsp:nvSpPr>
        <dsp:cNvPr id="0" name=""/>
        <dsp:cNvSpPr/>
      </dsp:nvSpPr>
      <dsp:spPr>
        <a:xfrm>
          <a:off x="4067444" y="5691783"/>
          <a:ext cx="1225293" cy="446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691783"/>
        <a:ext cx="1225293" cy="446546"/>
      </dsp:txXfrm>
    </dsp:sp>
    <dsp:sp modelId="{DF5BE6F6-97C6-FB46-AFC3-137F8AD55311}">
      <dsp:nvSpPr>
        <dsp:cNvPr id="0" name=""/>
        <dsp:cNvSpPr/>
      </dsp:nvSpPr>
      <dsp:spPr>
        <a:xfrm>
          <a:off x="5146194" y="1634018"/>
          <a:ext cx="90164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5146194" y="1634018"/>
        <a:ext cx="901640" cy="450820"/>
      </dsp:txXfrm>
    </dsp:sp>
    <dsp:sp modelId="{9635E244-9DA3-A642-914C-F17CA1E2CF86}">
      <dsp:nvSpPr>
        <dsp:cNvPr id="0" name=""/>
        <dsp:cNvSpPr/>
      </dsp:nvSpPr>
      <dsp:spPr>
        <a:xfrm>
          <a:off x="5371604" y="2274182"/>
          <a:ext cx="1051826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274182"/>
        <a:ext cx="1051826" cy="450820"/>
      </dsp:txXfrm>
    </dsp:sp>
    <dsp:sp modelId="{69CDC33E-93AD-CB42-8882-9651C1A1C8A4}">
      <dsp:nvSpPr>
        <dsp:cNvPr id="0" name=""/>
        <dsp:cNvSpPr/>
      </dsp:nvSpPr>
      <dsp:spPr>
        <a:xfrm>
          <a:off x="5371604" y="2914347"/>
          <a:ext cx="1006095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914347"/>
        <a:ext cx="1006095" cy="450820"/>
      </dsp:txXfrm>
    </dsp:sp>
    <dsp:sp modelId="{4000F6AC-B944-5042-8D6B-31ABBD13F57B}">
      <dsp:nvSpPr>
        <dsp:cNvPr id="0" name=""/>
        <dsp:cNvSpPr/>
      </dsp:nvSpPr>
      <dsp:spPr>
        <a:xfrm>
          <a:off x="5371604" y="355451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3554512"/>
        <a:ext cx="901640" cy="450820"/>
      </dsp:txXfrm>
    </dsp:sp>
    <dsp:sp modelId="{93AEE1A1-0DDE-F447-A467-EF57727CC249}">
      <dsp:nvSpPr>
        <dsp:cNvPr id="0" name=""/>
        <dsp:cNvSpPr/>
      </dsp:nvSpPr>
      <dsp:spPr>
        <a:xfrm>
          <a:off x="5371604" y="4194677"/>
          <a:ext cx="123476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4194677"/>
        <a:ext cx="1234760" cy="450820"/>
      </dsp:txXfrm>
    </dsp:sp>
    <dsp:sp modelId="{59027BE4-1E27-D641-96AB-D1A0E87978FE}">
      <dsp:nvSpPr>
        <dsp:cNvPr id="0" name=""/>
        <dsp:cNvSpPr/>
      </dsp:nvSpPr>
      <dsp:spPr>
        <a:xfrm>
          <a:off x="6898483" y="842648"/>
          <a:ext cx="1000135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6898483" y="842648"/>
        <a:ext cx="1000135" cy="450820"/>
      </dsp:txXfrm>
    </dsp:sp>
    <dsp:sp modelId="{F0B3AAE9-7452-904B-A873-D4A1FFF0F927}">
      <dsp:nvSpPr>
        <dsp:cNvPr id="0" name=""/>
        <dsp:cNvSpPr/>
      </dsp:nvSpPr>
      <dsp:spPr>
        <a:xfrm>
          <a:off x="6435179" y="1634018"/>
          <a:ext cx="710384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sp:txBody>
      <dsp:txXfrm>
        <a:off x="6435179" y="1634018"/>
        <a:ext cx="710384" cy="548639"/>
      </dsp:txXfrm>
    </dsp:sp>
    <dsp:sp modelId="{AE0A8AA2-39CD-6648-9E36-DC5428EBF015}">
      <dsp:nvSpPr>
        <dsp:cNvPr id="0" name=""/>
        <dsp:cNvSpPr/>
      </dsp:nvSpPr>
      <dsp:spPr>
        <a:xfrm>
          <a:off x="6612775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sp:txBody>
      <dsp:txXfrm>
        <a:off x="6612775" y="2372001"/>
        <a:ext cx="901640" cy="450820"/>
      </dsp:txXfrm>
    </dsp:sp>
    <dsp:sp modelId="{050F8FDF-71EF-DA40-BCD6-5A4E49FE84FF}">
      <dsp:nvSpPr>
        <dsp:cNvPr id="0" name=""/>
        <dsp:cNvSpPr/>
      </dsp:nvSpPr>
      <dsp:spPr>
        <a:xfrm>
          <a:off x="6612775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sp:txBody>
      <dsp:txXfrm>
        <a:off x="6612775" y="3012166"/>
        <a:ext cx="901640" cy="450820"/>
      </dsp:txXfrm>
    </dsp:sp>
    <dsp:sp modelId="{13B4C573-5DEE-AC48-91BF-1A964C68D921}">
      <dsp:nvSpPr>
        <dsp:cNvPr id="0" name=""/>
        <dsp:cNvSpPr/>
      </dsp:nvSpPr>
      <dsp:spPr>
        <a:xfrm>
          <a:off x="7484373" y="1634018"/>
          <a:ext cx="877548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sp:txBody>
      <dsp:txXfrm>
        <a:off x="7484373" y="1634018"/>
        <a:ext cx="877548" cy="548639"/>
      </dsp:txXfrm>
    </dsp:sp>
    <dsp:sp modelId="{609DB9FE-7E9D-9F40-971B-911B139BDFC0}">
      <dsp:nvSpPr>
        <dsp:cNvPr id="0" name=""/>
        <dsp:cNvSpPr/>
      </dsp:nvSpPr>
      <dsp:spPr>
        <a:xfrm>
          <a:off x="7703760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sp:txBody>
      <dsp:txXfrm>
        <a:off x="7703760" y="2372001"/>
        <a:ext cx="901640" cy="450820"/>
      </dsp:txXfrm>
    </dsp:sp>
    <dsp:sp modelId="{E1E301A2-C682-6942-AD24-C330BD3E72F7}">
      <dsp:nvSpPr>
        <dsp:cNvPr id="0" name=""/>
        <dsp:cNvSpPr/>
      </dsp:nvSpPr>
      <dsp:spPr>
        <a:xfrm>
          <a:off x="7703760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sp:txBody>
      <dsp:txXfrm>
        <a:off x="7703760" y="3012166"/>
        <a:ext cx="901640" cy="450820"/>
      </dsp:txXfrm>
    </dsp:sp>
    <dsp:sp modelId="{B040F289-820C-B249-96CC-EAE3B716173E}">
      <dsp:nvSpPr>
        <dsp:cNvPr id="0" name=""/>
        <dsp:cNvSpPr/>
      </dsp:nvSpPr>
      <dsp:spPr>
        <a:xfrm>
          <a:off x="7703760" y="36523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sp:txBody>
      <dsp:txXfrm>
        <a:off x="7703760" y="3652331"/>
        <a:ext cx="901640" cy="450820"/>
      </dsp:txXfrm>
    </dsp:sp>
    <dsp:sp modelId="{1C7D7F90-2353-7A4B-B4B2-4F98D8C2A65A}">
      <dsp:nvSpPr>
        <dsp:cNvPr id="0" name=""/>
        <dsp:cNvSpPr/>
      </dsp:nvSpPr>
      <dsp:spPr>
        <a:xfrm>
          <a:off x="7703760" y="429249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sp:txBody>
      <dsp:txXfrm>
        <a:off x="7703760" y="4292496"/>
        <a:ext cx="901640" cy="4508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44D38-DC97-4F47-A7C0-AFB501C5BC37}">
      <dsp:nvSpPr>
        <dsp:cNvPr id="0" name=""/>
        <dsp:cNvSpPr/>
      </dsp:nvSpPr>
      <dsp:spPr>
        <a:xfrm>
          <a:off x="7572128" y="2182657"/>
          <a:ext cx="131632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1632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17FD1-7FEA-1745-AA23-3F10E49EB681}">
      <dsp:nvSpPr>
        <dsp:cNvPr id="0" name=""/>
        <dsp:cNvSpPr/>
      </dsp:nvSpPr>
      <dsp:spPr>
        <a:xfrm>
          <a:off x="7572128" y="2182657"/>
          <a:ext cx="131632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1632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11D860-630D-544E-A352-B40809714D36}">
      <dsp:nvSpPr>
        <dsp:cNvPr id="0" name=""/>
        <dsp:cNvSpPr/>
      </dsp:nvSpPr>
      <dsp:spPr>
        <a:xfrm>
          <a:off x="7572128" y="2182657"/>
          <a:ext cx="131632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1632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9C98B-3D88-CF4E-B982-4EC174FE4C80}">
      <dsp:nvSpPr>
        <dsp:cNvPr id="0" name=""/>
        <dsp:cNvSpPr/>
      </dsp:nvSpPr>
      <dsp:spPr>
        <a:xfrm>
          <a:off x="7572128" y="2182657"/>
          <a:ext cx="131632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1632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8CB08-0B84-724B-867E-61058E9E9CE9}">
      <dsp:nvSpPr>
        <dsp:cNvPr id="0" name=""/>
        <dsp:cNvSpPr/>
      </dsp:nvSpPr>
      <dsp:spPr>
        <a:xfrm>
          <a:off x="7398550" y="1293468"/>
          <a:ext cx="52459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524596" y="245877"/>
              </a:lnTo>
              <a:lnTo>
                <a:pt x="52459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2B1B9-DD26-494C-B7C1-54468213FE1B}">
      <dsp:nvSpPr>
        <dsp:cNvPr id="0" name=""/>
        <dsp:cNvSpPr/>
      </dsp:nvSpPr>
      <dsp:spPr>
        <a:xfrm>
          <a:off x="6506218" y="2182657"/>
          <a:ext cx="106557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557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FE4A7-4441-0A4E-A8D6-A982BD9C9E02}">
      <dsp:nvSpPr>
        <dsp:cNvPr id="0" name=""/>
        <dsp:cNvSpPr/>
      </dsp:nvSpPr>
      <dsp:spPr>
        <a:xfrm>
          <a:off x="6506218" y="2182657"/>
          <a:ext cx="106557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557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10E44F-48F3-6447-A9B3-D0FD696FBB54}">
      <dsp:nvSpPr>
        <dsp:cNvPr id="0" name=""/>
        <dsp:cNvSpPr/>
      </dsp:nvSpPr>
      <dsp:spPr>
        <a:xfrm>
          <a:off x="6790371" y="1293468"/>
          <a:ext cx="608179" cy="340549"/>
        </a:xfrm>
        <a:custGeom>
          <a:avLst/>
          <a:gdLst/>
          <a:ahLst/>
          <a:cxnLst/>
          <a:rect l="0" t="0" r="0" b="0"/>
          <a:pathLst>
            <a:path>
              <a:moveTo>
                <a:pt x="608179" y="0"/>
              </a:moveTo>
              <a:lnTo>
                <a:pt x="608179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E3CBCD-F73E-1A44-8FD8-6AD63C2A8B7D}">
      <dsp:nvSpPr>
        <dsp:cNvPr id="0" name=""/>
        <dsp:cNvSpPr/>
      </dsp:nvSpPr>
      <dsp:spPr>
        <a:xfrm>
          <a:off x="4748710" y="451697"/>
          <a:ext cx="2649840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649840" y="296279"/>
              </a:lnTo>
              <a:lnTo>
                <a:pt x="264984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878F0-ABCF-FD41-863D-C0E2A8511DEC}">
      <dsp:nvSpPr>
        <dsp:cNvPr id="0" name=""/>
        <dsp:cNvSpPr/>
      </dsp:nvSpPr>
      <dsp:spPr>
        <a:xfrm>
          <a:off x="5236358" y="2084838"/>
          <a:ext cx="135246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5246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19C492-2A76-BA40-B0A2-68E7CE94D0F9}">
      <dsp:nvSpPr>
        <dsp:cNvPr id="0" name=""/>
        <dsp:cNvSpPr/>
      </dsp:nvSpPr>
      <dsp:spPr>
        <a:xfrm>
          <a:off x="5236358" y="2084838"/>
          <a:ext cx="135246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524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C2581B-AA2C-8043-84C6-7E99EA2B3545}">
      <dsp:nvSpPr>
        <dsp:cNvPr id="0" name=""/>
        <dsp:cNvSpPr/>
      </dsp:nvSpPr>
      <dsp:spPr>
        <a:xfrm>
          <a:off x="5236358" y="2084838"/>
          <a:ext cx="135246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524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4E6723-A2A8-8145-A6FE-5572B3F0D9A7}">
      <dsp:nvSpPr>
        <dsp:cNvPr id="0" name=""/>
        <dsp:cNvSpPr/>
      </dsp:nvSpPr>
      <dsp:spPr>
        <a:xfrm>
          <a:off x="5236358" y="2084838"/>
          <a:ext cx="135246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524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AD726F-19B8-D449-B4DD-FD540E87877E}">
      <dsp:nvSpPr>
        <dsp:cNvPr id="0" name=""/>
        <dsp:cNvSpPr/>
      </dsp:nvSpPr>
      <dsp:spPr>
        <a:xfrm>
          <a:off x="4990214" y="1293468"/>
          <a:ext cx="606800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606800" y="245877"/>
              </a:lnTo>
              <a:lnTo>
                <a:pt x="60680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46BD0-06BD-A74E-9FAF-704EC511A951}">
      <dsp:nvSpPr>
        <dsp:cNvPr id="0" name=""/>
        <dsp:cNvSpPr/>
      </dsp:nvSpPr>
      <dsp:spPr>
        <a:xfrm>
          <a:off x="3940813" y="2084838"/>
          <a:ext cx="91440" cy="38302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30218"/>
              </a:lnTo>
              <a:lnTo>
                <a:pt x="126630" y="383021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08049-B390-B54D-B05D-1270BB511FD7}">
      <dsp:nvSpPr>
        <dsp:cNvPr id="0" name=""/>
        <dsp:cNvSpPr/>
      </dsp:nvSpPr>
      <dsp:spPr>
        <a:xfrm>
          <a:off x="3940813" y="2084838"/>
          <a:ext cx="91440" cy="32543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54331"/>
              </a:lnTo>
              <a:lnTo>
                <a:pt x="126630" y="325433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D21B1-B8FE-9848-88D6-5FA439410C57}">
      <dsp:nvSpPr>
        <dsp:cNvPr id="0" name=""/>
        <dsp:cNvSpPr/>
      </dsp:nvSpPr>
      <dsp:spPr>
        <a:xfrm>
          <a:off x="3940813" y="2084838"/>
          <a:ext cx="91440" cy="26720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72052"/>
              </a:lnTo>
              <a:lnTo>
                <a:pt x="126630" y="267205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D7791-5764-AF42-8E05-5357F6ED5B9A}">
      <dsp:nvSpPr>
        <dsp:cNvPr id="0" name=""/>
        <dsp:cNvSpPr/>
      </dsp:nvSpPr>
      <dsp:spPr>
        <a:xfrm>
          <a:off x="3940813" y="2084838"/>
          <a:ext cx="91440" cy="20967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6740"/>
              </a:lnTo>
              <a:lnTo>
                <a:pt x="126630" y="209674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BF3F6-8378-7040-B677-97CF887D0EEB}">
      <dsp:nvSpPr>
        <dsp:cNvPr id="0" name=""/>
        <dsp:cNvSpPr/>
      </dsp:nvSpPr>
      <dsp:spPr>
        <a:xfrm>
          <a:off x="3940813" y="2084838"/>
          <a:ext cx="91440" cy="15214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1428"/>
              </a:lnTo>
              <a:lnTo>
                <a:pt x="126630" y="152142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3D77D-DE0C-3143-89D2-319421E808F1}">
      <dsp:nvSpPr>
        <dsp:cNvPr id="0" name=""/>
        <dsp:cNvSpPr/>
      </dsp:nvSpPr>
      <dsp:spPr>
        <a:xfrm>
          <a:off x="3940813" y="2084838"/>
          <a:ext cx="91440" cy="9623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62302"/>
              </a:lnTo>
              <a:lnTo>
                <a:pt x="126630" y="96230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FDCB6-2F1C-4240-9B6F-CBEC65594017}">
      <dsp:nvSpPr>
        <dsp:cNvPr id="0" name=""/>
        <dsp:cNvSpPr/>
      </dsp:nvSpPr>
      <dsp:spPr>
        <a:xfrm>
          <a:off x="3940813" y="2084838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2663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58160-981A-604D-BCBD-AD267251A8FD}">
      <dsp:nvSpPr>
        <dsp:cNvPr id="0" name=""/>
        <dsp:cNvSpPr/>
      </dsp:nvSpPr>
      <dsp:spPr>
        <a:xfrm>
          <a:off x="4202296" y="1293468"/>
          <a:ext cx="787917" cy="340549"/>
        </a:xfrm>
        <a:custGeom>
          <a:avLst/>
          <a:gdLst/>
          <a:ahLst/>
          <a:cxnLst/>
          <a:rect l="0" t="0" r="0" b="0"/>
          <a:pathLst>
            <a:path>
              <a:moveTo>
                <a:pt x="787917" y="0"/>
              </a:moveTo>
              <a:lnTo>
                <a:pt x="787917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86AF58-FB1F-EB4B-B656-EF2351FD44AB}">
      <dsp:nvSpPr>
        <dsp:cNvPr id="0" name=""/>
        <dsp:cNvSpPr/>
      </dsp:nvSpPr>
      <dsp:spPr>
        <a:xfrm>
          <a:off x="4748710" y="451697"/>
          <a:ext cx="241503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41503" y="296279"/>
              </a:lnTo>
              <a:lnTo>
                <a:pt x="241503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A00DA-87F1-C947-B054-57A994FA5909}">
      <dsp:nvSpPr>
        <dsp:cNvPr id="0" name=""/>
        <dsp:cNvSpPr/>
      </dsp:nvSpPr>
      <dsp:spPr>
        <a:xfrm>
          <a:off x="2765517" y="2182364"/>
          <a:ext cx="1067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06740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BBC47-0F37-9B4C-9838-FF7C950C6175}">
      <dsp:nvSpPr>
        <dsp:cNvPr id="0" name=""/>
        <dsp:cNvSpPr/>
      </dsp:nvSpPr>
      <dsp:spPr>
        <a:xfrm>
          <a:off x="2765517" y="2182364"/>
          <a:ext cx="1067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740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1D6F2C-4540-414A-8A9C-F673B686A182}">
      <dsp:nvSpPr>
        <dsp:cNvPr id="0" name=""/>
        <dsp:cNvSpPr/>
      </dsp:nvSpPr>
      <dsp:spPr>
        <a:xfrm>
          <a:off x="2765517" y="2182364"/>
          <a:ext cx="106740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74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5106-F59E-6A4E-BEA5-F4F616E19F07}">
      <dsp:nvSpPr>
        <dsp:cNvPr id="0" name=""/>
        <dsp:cNvSpPr/>
      </dsp:nvSpPr>
      <dsp:spPr>
        <a:xfrm>
          <a:off x="1856531" y="1293468"/>
          <a:ext cx="119362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1193626" y="245877"/>
              </a:lnTo>
              <a:lnTo>
                <a:pt x="119362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AA671-DF79-584D-8FB9-89274929BDA6}">
      <dsp:nvSpPr>
        <dsp:cNvPr id="0" name=""/>
        <dsp:cNvSpPr/>
      </dsp:nvSpPr>
      <dsp:spPr>
        <a:xfrm>
          <a:off x="1542583" y="2182797"/>
          <a:ext cx="914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5084"/>
              </a:lnTo>
              <a:lnTo>
                <a:pt x="13448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37981B-2BBE-3348-9421-EF865825A35B}">
      <dsp:nvSpPr>
        <dsp:cNvPr id="0" name=""/>
        <dsp:cNvSpPr/>
      </dsp:nvSpPr>
      <dsp:spPr>
        <a:xfrm>
          <a:off x="1542583" y="2182797"/>
          <a:ext cx="914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54919"/>
              </a:lnTo>
              <a:lnTo>
                <a:pt x="13448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A59AB-AAF1-E047-83BA-C8DE68219EBD}">
      <dsp:nvSpPr>
        <dsp:cNvPr id="0" name=""/>
        <dsp:cNvSpPr/>
      </dsp:nvSpPr>
      <dsp:spPr>
        <a:xfrm>
          <a:off x="1542583" y="2182797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3448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E2C4E-57E5-FF4D-9033-EE5427087509}">
      <dsp:nvSpPr>
        <dsp:cNvPr id="0" name=""/>
        <dsp:cNvSpPr/>
      </dsp:nvSpPr>
      <dsp:spPr>
        <a:xfrm>
          <a:off x="1779293" y="1293468"/>
          <a:ext cx="91440" cy="340549"/>
        </a:xfrm>
        <a:custGeom>
          <a:avLst/>
          <a:gdLst/>
          <a:ahLst/>
          <a:cxnLst/>
          <a:rect l="0" t="0" r="0" b="0"/>
          <a:pathLst>
            <a:path>
              <a:moveTo>
                <a:pt x="77237" y="0"/>
              </a:moveTo>
              <a:lnTo>
                <a:pt x="77237" y="245877"/>
              </a:lnTo>
              <a:lnTo>
                <a:pt x="45720" y="245877"/>
              </a:lnTo>
              <a:lnTo>
                <a:pt x="4572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D0AC6F-7796-DB40-BADD-6DC51ED8F4AE}">
      <dsp:nvSpPr>
        <dsp:cNvPr id="0" name=""/>
        <dsp:cNvSpPr/>
      </dsp:nvSpPr>
      <dsp:spPr>
        <a:xfrm>
          <a:off x="294821" y="2182846"/>
          <a:ext cx="187060" cy="2335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199"/>
              </a:lnTo>
              <a:lnTo>
                <a:pt x="187060" y="23351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F599F-2015-4F45-AEAB-5835F676E732}">
      <dsp:nvSpPr>
        <dsp:cNvPr id="0" name=""/>
        <dsp:cNvSpPr/>
      </dsp:nvSpPr>
      <dsp:spPr>
        <a:xfrm>
          <a:off x="294821" y="2182846"/>
          <a:ext cx="187060" cy="1695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34"/>
              </a:lnTo>
              <a:lnTo>
                <a:pt x="187060" y="169503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CDE67-DDF3-DD44-99D4-559AFC8C4227}">
      <dsp:nvSpPr>
        <dsp:cNvPr id="0" name=""/>
        <dsp:cNvSpPr/>
      </dsp:nvSpPr>
      <dsp:spPr>
        <a:xfrm>
          <a:off x="294821" y="2182846"/>
          <a:ext cx="187060" cy="1054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869"/>
              </a:lnTo>
              <a:lnTo>
                <a:pt x="187060" y="105486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61DC02-4F3D-3749-8C9A-0E47DC39D614}">
      <dsp:nvSpPr>
        <dsp:cNvPr id="0" name=""/>
        <dsp:cNvSpPr/>
      </dsp:nvSpPr>
      <dsp:spPr>
        <a:xfrm>
          <a:off x="294821" y="2182846"/>
          <a:ext cx="187060" cy="414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05"/>
              </a:lnTo>
              <a:lnTo>
                <a:pt x="187060" y="414705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C61EA-CE37-314F-AC2A-0D6690557CB0}">
      <dsp:nvSpPr>
        <dsp:cNvPr id="0" name=""/>
        <dsp:cNvSpPr/>
      </dsp:nvSpPr>
      <dsp:spPr>
        <a:xfrm>
          <a:off x="574467" y="1293468"/>
          <a:ext cx="1282063" cy="340599"/>
        </a:xfrm>
        <a:custGeom>
          <a:avLst/>
          <a:gdLst/>
          <a:ahLst/>
          <a:cxnLst/>
          <a:rect l="0" t="0" r="0" b="0"/>
          <a:pathLst>
            <a:path>
              <a:moveTo>
                <a:pt x="1282063" y="0"/>
              </a:moveTo>
              <a:lnTo>
                <a:pt x="1282063" y="245926"/>
              </a:lnTo>
              <a:lnTo>
                <a:pt x="0" y="245926"/>
              </a:lnTo>
              <a:lnTo>
                <a:pt x="0" y="3405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3E63E-502F-814C-ABA7-B1F39B751089}">
      <dsp:nvSpPr>
        <dsp:cNvPr id="0" name=""/>
        <dsp:cNvSpPr/>
      </dsp:nvSpPr>
      <dsp:spPr>
        <a:xfrm>
          <a:off x="1856531" y="451697"/>
          <a:ext cx="2892179" cy="390951"/>
        </a:xfrm>
        <a:custGeom>
          <a:avLst/>
          <a:gdLst/>
          <a:ahLst/>
          <a:cxnLst/>
          <a:rect l="0" t="0" r="0" b="0"/>
          <a:pathLst>
            <a:path>
              <a:moveTo>
                <a:pt x="2892179" y="0"/>
              </a:moveTo>
              <a:lnTo>
                <a:pt x="2892179" y="296279"/>
              </a:lnTo>
              <a:lnTo>
                <a:pt x="0" y="296279"/>
              </a:lnTo>
              <a:lnTo>
                <a:pt x="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96F66-678F-D044-9D5B-B4B62EFF5348}">
      <dsp:nvSpPr>
        <dsp:cNvPr id="0" name=""/>
        <dsp:cNvSpPr/>
      </dsp:nvSpPr>
      <dsp:spPr>
        <a:xfrm>
          <a:off x="3798038" y="876"/>
          <a:ext cx="1901343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798038" y="876"/>
        <a:ext cx="1901343" cy="450820"/>
      </dsp:txXfrm>
    </dsp:sp>
    <dsp:sp modelId="{8B705978-4650-EF4A-8336-13700F303B79}">
      <dsp:nvSpPr>
        <dsp:cNvPr id="0" name=""/>
        <dsp:cNvSpPr/>
      </dsp:nvSpPr>
      <dsp:spPr>
        <a:xfrm>
          <a:off x="1276230" y="842648"/>
          <a:ext cx="1160600" cy="450820"/>
        </a:xfrm>
        <a:prstGeom prst="rect">
          <a:avLst/>
        </a:prstGeom>
        <a:solidFill>
          <a:schemeClr val="bg1"/>
        </a:solidFill>
        <a:ln w="57150" cmpd="sng">
          <a:solidFill>
            <a:srgbClr val="00FF00"/>
          </a:solidFill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kern="12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276230" y="842648"/>
        <a:ext cx="1160600" cy="450820"/>
      </dsp:txXfrm>
    </dsp:sp>
    <dsp:sp modelId="{7856D2F4-7567-1D40-9619-7060402A9355}">
      <dsp:nvSpPr>
        <dsp:cNvPr id="0" name=""/>
        <dsp:cNvSpPr/>
      </dsp:nvSpPr>
      <dsp:spPr>
        <a:xfrm>
          <a:off x="224910" y="1634067"/>
          <a:ext cx="69911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24910" y="1634067"/>
        <a:ext cx="699113" cy="548778"/>
      </dsp:txXfrm>
    </dsp:sp>
    <dsp:sp modelId="{01ED003D-490C-144E-9249-EF3DDF0526B0}">
      <dsp:nvSpPr>
        <dsp:cNvPr id="0" name=""/>
        <dsp:cNvSpPr/>
      </dsp:nvSpPr>
      <dsp:spPr>
        <a:xfrm>
          <a:off x="481882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2372141"/>
        <a:ext cx="901640" cy="450820"/>
      </dsp:txXfrm>
    </dsp:sp>
    <dsp:sp modelId="{0BBD6B96-3C44-5E4F-B961-0BD7B8AD06E8}">
      <dsp:nvSpPr>
        <dsp:cNvPr id="0" name=""/>
        <dsp:cNvSpPr/>
      </dsp:nvSpPr>
      <dsp:spPr>
        <a:xfrm>
          <a:off x="481882" y="3012306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012306"/>
        <a:ext cx="1005843" cy="450820"/>
      </dsp:txXfrm>
    </dsp:sp>
    <dsp:sp modelId="{E9D9E596-19D2-E643-B3C6-50F14DE7717A}">
      <dsp:nvSpPr>
        <dsp:cNvPr id="0" name=""/>
        <dsp:cNvSpPr/>
      </dsp:nvSpPr>
      <dsp:spPr>
        <a:xfrm>
          <a:off x="481882" y="365247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652471"/>
        <a:ext cx="901640" cy="450820"/>
      </dsp:txXfrm>
    </dsp:sp>
    <dsp:sp modelId="{BADDF87E-A942-C94D-BC10-22C0C954C913}">
      <dsp:nvSpPr>
        <dsp:cNvPr id="0" name=""/>
        <dsp:cNvSpPr/>
      </dsp:nvSpPr>
      <dsp:spPr>
        <a:xfrm>
          <a:off x="481882" y="4292635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4292635"/>
        <a:ext cx="901640" cy="450820"/>
      </dsp:txXfrm>
    </dsp:sp>
    <dsp:sp modelId="{A297DB52-B38F-1A4C-B510-59C16FEBCA17}">
      <dsp:nvSpPr>
        <dsp:cNvPr id="0" name=""/>
        <dsp:cNvSpPr/>
      </dsp:nvSpPr>
      <dsp:spPr>
        <a:xfrm>
          <a:off x="1529126" y="1634018"/>
          <a:ext cx="59177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529126" y="1634018"/>
        <a:ext cx="591773" cy="548778"/>
      </dsp:txXfrm>
    </dsp:sp>
    <dsp:sp modelId="{B11F8395-2A41-AE4F-ACC9-13AC74F55E62}">
      <dsp:nvSpPr>
        <dsp:cNvPr id="0" name=""/>
        <dsp:cNvSpPr/>
      </dsp:nvSpPr>
      <dsp:spPr>
        <a:xfrm>
          <a:off x="1677069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2372141"/>
        <a:ext cx="901640" cy="450820"/>
      </dsp:txXfrm>
    </dsp:sp>
    <dsp:sp modelId="{EEE24EF8-69BD-234D-9E88-741173F0378C}">
      <dsp:nvSpPr>
        <dsp:cNvPr id="0" name=""/>
        <dsp:cNvSpPr/>
      </dsp:nvSpPr>
      <dsp:spPr>
        <a:xfrm>
          <a:off x="1677069" y="301230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012306"/>
        <a:ext cx="901640" cy="450820"/>
      </dsp:txXfrm>
    </dsp:sp>
    <dsp:sp modelId="{6CFD024A-6E3E-C74F-A1E4-DAA3E3350F49}">
      <dsp:nvSpPr>
        <dsp:cNvPr id="0" name=""/>
        <dsp:cNvSpPr/>
      </dsp:nvSpPr>
      <dsp:spPr>
        <a:xfrm>
          <a:off x="1677069" y="3652471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652471"/>
        <a:ext cx="1005843" cy="450820"/>
      </dsp:txXfrm>
    </dsp:sp>
    <dsp:sp modelId="{4E77185A-7B38-F948-BB21-9415B1033AAB}">
      <dsp:nvSpPr>
        <dsp:cNvPr id="0" name=""/>
        <dsp:cNvSpPr/>
      </dsp:nvSpPr>
      <dsp:spPr>
        <a:xfrm>
          <a:off x="2694356" y="1634018"/>
          <a:ext cx="711601" cy="548346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694356" y="1634018"/>
        <a:ext cx="711601" cy="548346"/>
      </dsp:txXfrm>
    </dsp:sp>
    <dsp:sp modelId="{5EC7B4BC-D6E0-494E-8F9F-6D6D134D7C5F}">
      <dsp:nvSpPr>
        <dsp:cNvPr id="0" name=""/>
        <dsp:cNvSpPr/>
      </dsp:nvSpPr>
      <dsp:spPr>
        <a:xfrm>
          <a:off x="2872257" y="2371708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2371708"/>
        <a:ext cx="901640" cy="450820"/>
      </dsp:txXfrm>
    </dsp:sp>
    <dsp:sp modelId="{94FB6558-1362-3744-8078-68B40D37F8FD}">
      <dsp:nvSpPr>
        <dsp:cNvPr id="0" name=""/>
        <dsp:cNvSpPr/>
      </dsp:nvSpPr>
      <dsp:spPr>
        <a:xfrm>
          <a:off x="2872257" y="3011873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011873"/>
        <a:ext cx="901640" cy="450820"/>
      </dsp:txXfrm>
    </dsp:sp>
    <dsp:sp modelId="{2068E678-8A86-334C-8AE9-8164A3B1AAE6}">
      <dsp:nvSpPr>
        <dsp:cNvPr id="0" name=""/>
        <dsp:cNvSpPr/>
      </dsp:nvSpPr>
      <dsp:spPr>
        <a:xfrm>
          <a:off x="2872257" y="3652038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652038"/>
        <a:ext cx="1005843" cy="450820"/>
      </dsp:txXfrm>
    </dsp:sp>
    <dsp:sp modelId="{569AF1F6-360E-7940-B2C7-3C8E37CB1AF0}">
      <dsp:nvSpPr>
        <dsp:cNvPr id="0" name=""/>
        <dsp:cNvSpPr/>
      </dsp:nvSpPr>
      <dsp:spPr>
        <a:xfrm>
          <a:off x="4130517" y="842648"/>
          <a:ext cx="1719392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4130517" y="842648"/>
        <a:ext cx="1719392" cy="450820"/>
      </dsp:txXfrm>
    </dsp:sp>
    <dsp:sp modelId="{1C0E9EDA-D821-7641-815D-C21664E5036A}">
      <dsp:nvSpPr>
        <dsp:cNvPr id="0" name=""/>
        <dsp:cNvSpPr/>
      </dsp:nvSpPr>
      <dsp:spPr>
        <a:xfrm>
          <a:off x="3932593" y="1634018"/>
          <a:ext cx="539406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932593" y="1634018"/>
        <a:ext cx="539406" cy="450820"/>
      </dsp:txXfrm>
    </dsp:sp>
    <dsp:sp modelId="{ADDE005C-690B-AC47-8EB3-13D5F7A2A727}">
      <dsp:nvSpPr>
        <dsp:cNvPr id="0" name=""/>
        <dsp:cNvSpPr/>
      </dsp:nvSpPr>
      <dsp:spPr>
        <a:xfrm>
          <a:off x="4067444" y="227418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274182"/>
        <a:ext cx="901640" cy="450820"/>
      </dsp:txXfrm>
    </dsp:sp>
    <dsp:sp modelId="{8DDBE8BA-4F62-CC42-ABF0-BA4CFC443D8A}">
      <dsp:nvSpPr>
        <dsp:cNvPr id="0" name=""/>
        <dsp:cNvSpPr/>
      </dsp:nvSpPr>
      <dsp:spPr>
        <a:xfrm>
          <a:off x="4067444" y="28217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821731"/>
        <a:ext cx="901640" cy="450820"/>
      </dsp:txXfrm>
    </dsp:sp>
    <dsp:sp modelId="{B30A765A-0A40-EF49-AC7D-950F94CFF2A3}">
      <dsp:nvSpPr>
        <dsp:cNvPr id="0" name=""/>
        <dsp:cNvSpPr/>
      </dsp:nvSpPr>
      <dsp:spPr>
        <a:xfrm>
          <a:off x="4067444" y="338085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380856"/>
        <a:ext cx="901640" cy="450820"/>
      </dsp:txXfrm>
    </dsp:sp>
    <dsp:sp modelId="{02159DB4-5DA7-FF4B-8521-59747A7EB837}">
      <dsp:nvSpPr>
        <dsp:cNvPr id="0" name=""/>
        <dsp:cNvSpPr/>
      </dsp:nvSpPr>
      <dsp:spPr>
        <a:xfrm>
          <a:off x="4067444" y="3951558"/>
          <a:ext cx="1114815" cy="460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951558"/>
        <a:ext cx="1114815" cy="460039"/>
      </dsp:txXfrm>
    </dsp:sp>
    <dsp:sp modelId="{F4DA113B-AE82-524E-AAC3-C664F32E99AC}">
      <dsp:nvSpPr>
        <dsp:cNvPr id="0" name=""/>
        <dsp:cNvSpPr/>
      </dsp:nvSpPr>
      <dsp:spPr>
        <a:xfrm>
          <a:off x="4067444" y="4531480"/>
          <a:ext cx="1219414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4531480"/>
        <a:ext cx="1219414" cy="450820"/>
      </dsp:txXfrm>
    </dsp:sp>
    <dsp:sp modelId="{8F7791AF-B562-AF44-A5D3-9E0835F3B0A5}">
      <dsp:nvSpPr>
        <dsp:cNvPr id="0" name=""/>
        <dsp:cNvSpPr/>
      </dsp:nvSpPr>
      <dsp:spPr>
        <a:xfrm>
          <a:off x="4067444" y="5113759"/>
          <a:ext cx="986827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113759"/>
        <a:ext cx="986827" cy="450820"/>
      </dsp:txXfrm>
    </dsp:sp>
    <dsp:sp modelId="{98DC9C42-DB1D-AE44-93B4-4B24A47B3DF0}">
      <dsp:nvSpPr>
        <dsp:cNvPr id="0" name=""/>
        <dsp:cNvSpPr/>
      </dsp:nvSpPr>
      <dsp:spPr>
        <a:xfrm>
          <a:off x="4067444" y="5691783"/>
          <a:ext cx="1225293" cy="446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691783"/>
        <a:ext cx="1225293" cy="446546"/>
      </dsp:txXfrm>
    </dsp:sp>
    <dsp:sp modelId="{DF5BE6F6-97C6-FB46-AFC3-137F8AD55311}">
      <dsp:nvSpPr>
        <dsp:cNvPr id="0" name=""/>
        <dsp:cNvSpPr/>
      </dsp:nvSpPr>
      <dsp:spPr>
        <a:xfrm>
          <a:off x="5146194" y="1634018"/>
          <a:ext cx="90164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5146194" y="1634018"/>
        <a:ext cx="901640" cy="450820"/>
      </dsp:txXfrm>
    </dsp:sp>
    <dsp:sp modelId="{9635E244-9DA3-A642-914C-F17CA1E2CF86}">
      <dsp:nvSpPr>
        <dsp:cNvPr id="0" name=""/>
        <dsp:cNvSpPr/>
      </dsp:nvSpPr>
      <dsp:spPr>
        <a:xfrm>
          <a:off x="5371604" y="2274182"/>
          <a:ext cx="1051826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274182"/>
        <a:ext cx="1051826" cy="450820"/>
      </dsp:txXfrm>
    </dsp:sp>
    <dsp:sp modelId="{69CDC33E-93AD-CB42-8882-9651C1A1C8A4}">
      <dsp:nvSpPr>
        <dsp:cNvPr id="0" name=""/>
        <dsp:cNvSpPr/>
      </dsp:nvSpPr>
      <dsp:spPr>
        <a:xfrm>
          <a:off x="5371604" y="2914347"/>
          <a:ext cx="1006095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914347"/>
        <a:ext cx="1006095" cy="450820"/>
      </dsp:txXfrm>
    </dsp:sp>
    <dsp:sp modelId="{4000F6AC-B944-5042-8D6B-31ABBD13F57B}">
      <dsp:nvSpPr>
        <dsp:cNvPr id="0" name=""/>
        <dsp:cNvSpPr/>
      </dsp:nvSpPr>
      <dsp:spPr>
        <a:xfrm>
          <a:off x="5371604" y="355451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3554512"/>
        <a:ext cx="901640" cy="450820"/>
      </dsp:txXfrm>
    </dsp:sp>
    <dsp:sp modelId="{93AEE1A1-0DDE-F447-A467-EF57727CC249}">
      <dsp:nvSpPr>
        <dsp:cNvPr id="0" name=""/>
        <dsp:cNvSpPr/>
      </dsp:nvSpPr>
      <dsp:spPr>
        <a:xfrm>
          <a:off x="5371604" y="4194677"/>
          <a:ext cx="123476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4194677"/>
        <a:ext cx="1234760" cy="450820"/>
      </dsp:txXfrm>
    </dsp:sp>
    <dsp:sp modelId="{59027BE4-1E27-D641-96AB-D1A0E87978FE}">
      <dsp:nvSpPr>
        <dsp:cNvPr id="0" name=""/>
        <dsp:cNvSpPr/>
      </dsp:nvSpPr>
      <dsp:spPr>
        <a:xfrm>
          <a:off x="6898483" y="842648"/>
          <a:ext cx="1000135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6898483" y="842648"/>
        <a:ext cx="1000135" cy="450820"/>
      </dsp:txXfrm>
    </dsp:sp>
    <dsp:sp modelId="{F0B3AAE9-7452-904B-A873-D4A1FFF0F927}">
      <dsp:nvSpPr>
        <dsp:cNvPr id="0" name=""/>
        <dsp:cNvSpPr/>
      </dsp:nvSpPr>
      <dsp:spPr>
        <a:xfrm>
          <a:off x="6435179" y="1634018"/>
          <a:ext cx="710384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sp:txBody>
      <dsp:txXfrm>
        <a:off x="6435179" y="1634018"/>
        <a:ext cx="710384" cy="548639"/>
      </dsp:txXfrm>
    </dsp:sp>
    <dsp:sp modelId="{AE0A8AA2-39CD-6648-9E36-DC5428EBF015}">
      <dsp:nvSpPr>
        <dsp:cNvPr id="0" name=""/>
        <dsp:cNvSpPr/>
      </dsp:nvSpPr>
      <dsp:spPr>
        <a:xfrm>
          <a:off x="6612775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sp:txBody>
      <dsp:txXfrm>
        <a:off x="6612775" y="2372001"/>
        <a:ext cx="901640" cy="450820"/>
      </dsp:txXfrm>
    </dsp:sp>
    <dsp:sp modelId="{050F8FDF-71EF-DA40-BCD6-5A4E49FE84FF}">
      <dsp:nvSpPr>
        <dsp:cNvPr id="0" name=""/>
        <dsp:cNvSpPr/>
      </dsp:nvSpPr>
      <dsp:spPr>
        <a:xfrm>
          <a:off x="6612775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sp:txBody>
      <dsp:txXfrm>
        <a:off x="6612775" y="3012166"/>
        <a:ext cx="901640" cy="450820"/>
      </dsp:txXfrm>
    </dsp:sp>
    <dsp:sp modelId="{13B4C573-5DEE-AC48-91BF-1A964C68D921}">
      <dsp:nvSpPr>
        <dsp:cNvPr id="0" name=""/>
        <dsp:cNvSpPr/>
      </dsp:nvSpPr>
      <dsp:spPr>
        <a:xfrm>
          <a:off x="7484373" y="1634018"/>
          <a:ext cx="877548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sp:txBody>
      <dsp:txXfrm>
        <a:off x="7484373" y="1634018"/>
        <a:ext cx="877548" cy="548639"/>
      </dsp:txXfrm>
    </dsp:sp>
    <dsp:sp modelId="{609DB9FE-7E9D-9F40-971B-911B139BDFC0}">
      <dsp:nvSpPr>
        <dsp:cNvPr id="0" name=""/>
        <dsp:cNvSpPr/>
      </dsp:nvSpPr>
      <dsp:spPr>
        <a:xfrm>
          <a:off x="7703760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sp:txBody>
      <dsp:txXfrm>
        <a:off x="7703760" y="2372001"/>
        <a:ext cx="901640" cy="450820"/>
      </dsp:txXfrm>
    </dsp:sp>
    <dsp:sp modelId="{E1E301A2-C682-6942-AD24-C330BD3E72F7}">
      <dsp:nvSpPr>
        <dsp:cNvPr id="0" name=""/>
        <dsp:cNvSpPr/>
      </dsp:nvSpPr>
      <dsp:spPr>
        <a:xfrm>
          <a:off x="7703760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sp:txBody>
      <dsp:txXfrm>
        <a:off x="7703760" y="3012166"/>
        <a:ext cx="901640" cy="450820"/>
      </dsp:txXfrm>
    </dsp:sp>
    <dsp:sp modelId="{B040F289-820C-B249-96CC-EAE3B716173E}">
      <dsp:nvSpPr>
        <dsp:cNvPr id="0" name=""/>
        <dsp:cNvSpPr/>
      </dsp:nvSpPr>
      <dsp:spPr>
        <a:xfrm>
          <a:off x="7703760" y="36523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sp:txBody>
      <dsp:txXfrm>
        <a:off x="7703760" y="3652331"/>
        <a:ext cx="901640" cy="450820"/>
      </dsp:txXfrm>
    </dsp:sp>
    <dsp:sp modelId="{1C7D7F90-2353-7A4B-B4B2-4F98D8C2A65A}">
      <dsp:nvSpPr>
        <dsp:cNvPr id="0" name=""/>
        <dsp:cNvSpPr/>
      </dsp:nvSpPr>
      <dsp:spPr>
        <a:xfrm>
          <a:off x="7703760" y="429249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sp:txBody>
      <dsp:txXfrm>
        <a:off x="7703760" y="4292496"/>
        <a:ext cx="901640" cy="4508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44D38-DC97-4F47-A7C0-AFB501C5BC37}">
      <dsp:nvSpPr>
        <dsp:cNvPr id="0" name=""/>
        <dsp:cNvSpPr/>
      </dsp:nvSpPr>
      <dsp:spPr>
        <a:xfrm>
          <a:off x="7572128" y="2182657"/>
          <a:ext cx="131632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1632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17FD1-7FEA-1745-AA23-3F10E49EB681}">
      <dsp:nvSpPr>
        <dsp:cNvPr id="0" name=""/>
        <dsp:cNvSpPr/>
      </dsp:nvSpPr>
      <dsp:spPr>
        <a:xfrm>
          <a:off x="7572128" y="2182657"/>
          <a:ext cx="131632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1632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11D860-630D-544E-A352-B40809714D36}">
      <dsp:nvSpPr>
        <dsp:cNvPr id="0" name=""/>
        <dsp:cNvSpPr/>
      </dsp:nvSpPr>
      <dsp:spPr>
        <a:xfrm>
          <a:off x="7572128" y="2182657"/>
          <a:ext cx="131632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1632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9C98B-3D88-CF4E-B982-4EC174FE4C80}">
      <dsp:nvSpPr>
        <dsp:cNvPr id="0" name=""/>
        <dsp:cNvSpPr/>
      </dsp:nvSpPr>
      <dsp:spPr>
        <a:xfrm>
          <a:off x="7572128" y="2182657"/>
          <a:ext cx="131632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1632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8CB08-0B84-724B-867E-61058E9E9CE9}">
      <dsp:nvSpPr>
        <dsp:cNvPr id="0" name=""/>
        <dsp:cNvSpPr/>
      </dsp:nvSpPr>
      <dsp:spPr>
        <a:xfrm>
          <a:off x="7398550" y="1293468"/>
          <a:ext cx="52459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524596" y="245877"/>
              </a:lnTo>
              <a:lnTo>
                <a:pt x="52459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2B1B9-DD26-494C-B7C1-54468213FE1B}">
      <dsp:nvSpPr>
        <dsp:cNvPr id="0" name=""/>
        <dsp:cNvSpPr/>
      </dsp:nvSpPr>
      <dsp:spPr>
        <a:xfrm>
          <a:off x="6506218" y="2182657"/>
          <a:ext cx="106557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557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FE4A7-4441-0A4E-A8D6-A982BD9C9E02}">
      <dsp:nvSpPr>
        <dsp:cNvPr id="0" name=""/>
        <dsp:cNvSpPr/>
      </dsp:nvSpPr>
      <dsp:spPr>
        <a:xfrm>
          <a:off x="6506218" y="2182657"/>
          <a:ext cx="106557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557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10E44F-48F3-6447-A9B3-D0FD696FBB54}">
      <dsp:nvSpPr>
        <dsp:cNvPr id="0" name=""/>
        <dsp:cNvSpPr/>
      </dsp:nvSpPr>
      <dsp:spPr>
        <a:xfrm>
          <a:off x="6790371" y="1293468"/>
          <a:ext cx="608179" cy="340549"/>
        </a:xfrm>
        <a:custGeom>
          <a:avLst/>
          <a:gdLst/>
          <a:ahLst/>
          <a:cxnLst/>
          <a:rect l="0" t="0" r="0" b="0"/>
          <a:pathLst>
            <a:path>
              <a:moveTo>
                <a:pt x="608179" y="0"/>
              </a:moveTo>
              <a:lnTo>
                <a:pt x="608179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E3CBCD-F73E-1A44-8FD8-6AD63C2A8B7D}">
      <dsp:nvSpPr>
        <dsp:cNvPr id="0" name=""/>
        <dsp:cNvSpPr/>
      </dsp:nvSpPr>
      <dsp:spPr>
        <a:xfrm>
          <a:off x="4748710" y="451697"/>
          <a:ext cx="2649840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649840" y="296279"/>
              </a:lnTo>
              <a:lnTo>
                <a:pt x="264984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878F0-ABCF-FD41-863D-C0E2A8511DEC}">
      <dsp:nvSpPr>
        <dsp:cNvPr id="0" name=""/>
        <dsp:cNvSpPr/>
      </dsp:nvSpPr>
      <dsp:spPr>
        <a:xfrm>
          <a:off x="5236358" y="2084838"/>
          <a:ext cx="135246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5246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19C492-2A76-BA40-B0A2-68E7CE94D0F9}">
      <dsp:nvSpPr>
        <dsp:cNvPr id="0" name=""/>
        <dsp:cNvSpPr/>
      </dsp:nvSpPr>
      <dsp:spPr>
        <a:xfrm>
          <a:off x="5236358" y="2084838"/>
          <a:ext cx="135246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524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C2581B-AA2C-8043-84C6-7E99EA2B3545}">
      <dsp:nvSpPr>
        <dsp:cNvPr id="0" name=""/>
        <dsp:cNvSpPr/>
      </dsp:nvSpPr>
      <dsp:spPr>
        <a:xfrm>
          <a:off x="5236358" y="2084838"/>
          <a:ext cx="135246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524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4E6723-A2A8-8145-A6FE-5572B3F0D9A7}">
      <dsp:nvSpPr>
        <dsp:cNvPr id="0" name=""/>
        <dsp:cNvSpPr/>
      </dsp:nvSpPr>
      <dsp:spPr>
        <a:xfrm>
          <a:off x="5236358" y="2084838"/>
          <a:ext cx="135246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524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AD726F-19B8-D449-B4DD-FD540E87877E}">
      <dsp:nvSpPr>
        <dsp:cNvPr id="0" name=""/>
        <dsp:cNvSpPr/>
      </dsp:nvSpPr>
      <dsp:spPr>
        <a:xfrm>
          <a:off x="4990214" y="1293468"/>
          <a:ext cx="606800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606800" y="245877"/>
              </a:lnTo>
              <a:lnTo>
                <a:pt x="60680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46BD0-06BD-A74E-9FAF-704EC511A951}">
      <dsp:nvSpPr>
        <dsp:cNvPr id="0" name=""/>
        <dsp:cNvSpPr/>
      </dsp:nvSpPr>
      <dsp:spPr>
        <a:xfrm>
          <a:off x="3940813" y="2084838"/>
          <a:ext cx="91440" cy="38302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30218"/>
              </a:lnTo>
              <a:lnTo>
                <a:pt x="126630" y="383021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08049-B390-B54D-B05D-1270BB511FD7}">
      <dsp:nvSpPr>
        <dsp:cNvPr id="0" name=""/>
        <dsp:cNvSpPr/>
      </dsp:nvSpPr>
      <dsp:spPr>
        <a:xfrm>
          <a:off x="3940813" y="2084838"/>
          <a:ext cx="91440" cy="32543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54331"/>
              </a:lnTo>
              <a:lnTo>
                <a:pt x="126630" y="325433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D21B1-B8FE-9848-88D6-5FA439410C57}">
      <dsp:nvSpPr>
        <dsp:cNvPr id="0" name=""/>
        <dsp:cNvSpPr/>
      </dsp:nvSpPr>
      <dsp:spPr>
        <a:xfrm>
          <a:off x="3940813" y="2084838"/>
          <a:ext cx="91440" cy="26720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72052"/>
              </a:lnTo>
              <a:lnTo>
                <a:pt x="126630" y="267205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D7791-5764-AF42-8E05-5357F6ED5B9A}">
      <dsp:nvSpPr>
        <dsp:cNvPr id="0" name=""/>
        <dsp:cNvSpPr/>
      </dsp:nvSpPr>
      <dsp:spPr>
        <a:xfrm>
          <a:off x="3940813" y="2084838"/>
          <a:ext cx="91440" cy="20967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6740"/>
              </a:lnTo>
              <a:lnTo>
                <a:pt x="126630" y="209674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BF3F6-8378-7040-B677-97CF887D0EEB}">
      <dsp:nvSpPr>
        <dsp:cNvPr id="0" name=""/>
        <dsp:cNvSpPr/>
      </dsp:nvSpPr>
      <dsp:spPr>
        <a:xfrm>
          <a:off x="3940813" y="2084838"/>
          <a:ext cx="91440" cy="15214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1428"/>
              </a:lnTo>
              <a:lnTo>
                <a:pt x="126630" y="152142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3D77D-DE0C-3143-89D2-319421E808F1}">
      <dsp:nvSpPr>
        <dsp:cNvPr id="0" name=""/>
        <dsp:cNvSpPr/>
      </dsp:nvSpPr>
      <dsp:spPr>
        <a:xfrm>
          <a:off x="3940813" y="2084838"/>
          <a:ext cx="91440" cy="9623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62302"/>
              </a:lnTo>
              <a:lnTo>
                <a:pt x="126630" y="96230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FDCB6-2F1C-4240-9B6F-CBEC65594017}">
      <dsp:nvSpPr>
        <dsp:cNvPr id="0" name=""/>
        <dsp:cNvSpPr/>
      </dsp:nvSpPr>
      <dsp:spPr>
        <a:xfrm>
          <a:off x="3940813" y="2084838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2663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58160-981A-604D-BCBD-AD267251A8FD}">
      <dsp:nvSpPr>
        <dsp:cNvPr id="0" name=""/>
        <dsp:cNvSpPr/>
      </dsp:nvSpPr>
      <dsp:spPr>
        <a:xfrm>
          <a:off x="4202296" y="1293468"/>
          <a:ext cx="787917" cy="340549"/>
        </a:xfrm>
        <a:custGeom>
          <a:avLst/>
          <a:gdLst/>
          <a:ahLst/>
          <a:cxnLst/>
          <a:rect l="0" t="0" r="0" b="0"/>
          <a:pathLst>
            <a:path>
              <a:moveTo>
                <a:pt x="787917" y="0"/>
              </a:moveTo>
              <a:lnTo>
                <a:pt x="787917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86AF58-FB1F-EB4B-B656-EF2351FD44AB}">
      <dsp:nvSpPr>
        <dsp:cNvPr id="0" name=""/>
        <dsp:cNvSpPr/>
      </dsp:nvSpPr>
      <dsp:spPr>
        <a:xfrm>
          <a:off x="4748710" y="451697"/>
          <a:ext cx="241503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41503" y="296279"/>
              </a:lnTo>
              <a:lnTo>
                <a:pt x="241503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A00DA-87F1-C947-B054-57A994FA5909}">
      <dsp:nvSpPr>
        <dsp:cNvPr id="0" name=""/>
        <dsp:cNvSpPr/>
      </dsp:nvSpPr>
      <dsp:spPr>
        <a:xfrm>
          <a:off x="2765517" y="2182364"/>
          <a:ext cx="1067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06740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BBC47-0F37-9B4C-9838-FF7C950C6175}">
      <dsp:nvSpPr>
        <dsp:cNvPr id="0" name=""/>
        <dsp:cNvSpPr/>
      </dsp:nvSpPr>
      <dsp:spPr>
        <a:xfrm>
          <a:off x="2765517" y="2182364"/>
          <a:ext cx="1067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740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1D6F2C-4540-414A-8A9C-F673B686A182}">
      <dsp:nvSpPr>
        <dsp:cNvPr id="0" name=""/>
        <dsp:cNvSpPr/>
      </dsp:nvSpPr>
      <dsp:spPr>
        <a:xfrm>
          <a:off x="2765517" y="2182364"/>
          <a:ext cx="106740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74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5106-F59E-6A4E-BEA5-F4F616E19F07}">
      <dsp:nvSpPr>
        <dsp:cNvPr id="0" name=""/>
        <dsp:cNvSpPr/>
      </dsp:nvSpPr>
      <dsp:spPr>
        <a:xfrm>
          <a:off x="1856531" y="1293468"/>
          <a:ext cx="119362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1193626" y="245877"/>
              </a:lnTo>
              <a:lnTo>
                <a:pt x="119362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AA671-DF79-584D-8FB9-89274929BDA6}">
      <dsp:nvSpPr>
        <dsp:cNvPr id="0" name=""/>
        <dsp:cNvSpPr/>
      </dsp:nvSpPr>
      <dsp:spPr>
        <a:xfrm>
          <a:off x="1542583" y="2182797"/>
          <a:ext cx="914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5084"/>
              </a:lnTo>
              <a:lnTo>
                <a:pt x="13448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37981B-2BBE-3348-9421-EF865825A35B}">
      <dsp:nvSpPr>
        <dsp:cNvPr id="0" name=""/>
        <dsp:cNvSpPr/>
      </dsp:nvSpPr>
      <dsp:spPr>
        <a:xfrm>
          <a:off x="1542583" y="2182797"/>
          <a:ext cx="914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54919"/>
              </a:lnTo>
              <a:lnTo>
                <a:pt x="13448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A59AB-AAF1-E047-83BA-C8DE68219EBD}">
      <dsp:nvSpPr>
        <dsp:cNvPr id="0" name=""/>
        <dsp:cNvSpPr/>
      </dsp:nvSpPr>
      <dsp:spPr>
        <a:xfrm>
          <a:off x="1542583" y="2182797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3448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E2C4E-57E5-FF4D-9033-EE5427087509}">
      <dsp:nvSpPr>
        <dsp:cNvPr id="0" name=""/>
        <dsp:cNvSpPr/>
      </dsp:nvSpPr>
      <dsp:spPr>
        <a:xfrm>
          <a:off x="1779293" y="1293468"/>
          <a:ext cx="91440" cy="340549"/>
        </a:xfrm>
        <a:custGeom>
          <a:avLst/>
          <a:gdLst/>
          <a:ahLst/>
          <a:cxnLst/>
          <a:rect l="0" t="0" r="0" b="0"/>
          <a:pathLst>
            <a:path>
              <a:moveTo>
                <a:pt x="77237" y="0"/>
              </a:moveTo>
              <a:lnTo>
                <a:pt x="77237" y="245877"/>
              </a:lnTo>
              <a:lnTo>
                <a:pt x="45720" y="245877"/>
              </a:lnTo>
              <a:lnTo>
                <a:pt x="4572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D0AC6F-7796-DB40-BADD-6DC51ED8F4AE}">
      <dsp:nvSpPr>
        <dsp:cNvPr id="0" name=""/>
        <dsp:cNvSpPr/>
      </dsp:nvSpPr>
      <dsp:spPr>
        <a:xfrm>
          <a:off x="294821" y="2182846"/>
          <a:ext cx="187060" cy="2335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199"/>
              </a:lnTo>
              <a:lnTo>
                <a:pt x="187060" y="23351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F599F-2015-4F45-AEAB-5835F676E732}">
      <dsp:nvSpPr>
        <dsp:cNvPr id="0" name=""/>
        <dsp:cNvSpPr/>
      </dsp:nvSpPr>
      <dsp:spPr>
        <a:xfrm>
          <a:off x="294821" y="2182846"/>
          <a:ext cx="187060" cy="1695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34"/>
              </a:lnTo>
              <a:lnTo>
                <a:pt x="187060" y="169503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CDE67-DDF3-DD44-99D4-559AFC8C4227}">
      <dsp:nvSpPr>
        <dsp:cNvPr id="0" name=""/>
        <dsp:cNvSpPr/>
      </dsp:nvSpPr>
      <dsp:spPr>
        <a:xfrm>
          <a:off x="294821" y="2182846"/>
          <a:ext cx="187060" cy="1054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869"/>
              </a:lnTo>
              <a:lnTo>
                <a:pt x="187060" y="105486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61DC02-4F3D-3749-8C9A-0E47DC39D614}">
      <dsp:nvSpPr>
        <dsp:cNvPr id="0" name=""/>
        <dsp:cNvSpPr/>
      </dsp:nvSpPr>
      <dsp:spPr>
        <a:xfrm>
          <a:off x="294821" y="2182846"/>
          <a:ext cx="187060" cy="414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05"/>
              </a:lnTo>
              <a:lnTo>
                <a:pt x="187060" y="414705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C61EA-CE37-314F-AC2A-0D6690557CB0}">
      <dsp:nvSpPr>
        <dsp:cNvPr id="0" name=""/>
        <dsp:cNvSpPr/>
      </dsp:nvSpPr>
      <dsp:spPr>
        <a:xfrm>
          <a:off x="574467" y="1293468"/>
          <a:ext cx="1282063" cy="340599"/>
        </a:xfrm>
        <a:custGeom>
          <a:avLst/>
          <a:gdLst/>
          <a:ahLst/>
          <a:cxnLst/>
          <a:rect l="0" t="0" r="0" b="0"/>
          <a:pathLst>
            <a:path>
              <a:moveTo>
                <a:pt x="1282063" y="0"/>
              </a:moveTo>
              <a:lnTo>
                <a:pt x="1282063" y="245926"/>
              </a:lnTo>
              <a:lnTo>
                <a:pt x="0" y="245926"/>
              </a:lnTo>
              <a:lnTo>
                <a:pt x="0" y="3405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3E63E-502F-814C-ABA7-B1F39B751089}">
      <dsp:nvSpPr>
        <dsp:cNvPr id="0" name=""/>
        <dsp:cNvSpPr/>
      </dsp:nvSpPr>
      <dsp:spPr>
        <a:xfrm>
          <a:off x="1856531" y="451697"/>
          <a:ext cx="2892179" cy="390951"/>
        </a:xfrm>
        <a:custGeom>
          <a:avLst/>
          <a:gdLst/>
          <a:ahLst/>
          <a:cxnLst/>
          <a:rect l="0" t="0" r="0" b="0"/>
          <a:pathLst>
            <a:path>
              <a:moveTo>
                <a:pt x="2892179" y="0"/>
              </a:moveTo>
              <a:lnTo>
                <a:pt x="2892179" y="296279"/>
              </a:lnTo>
              <a:lnTo>
                <a:pt x="0" y="296279"/>
              </a:lnTo>
              <a:lnTo>
                <a:pt x="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96F66-678F-D044-9D5B-B4B62EFF5348}">
      <dsp:nvSpPr>
        <dsp:cNvPr id="0" name=""/>
        <dsp:cNvSpPr/>
      </dsp:nvSpPr>
      <dsp:spPr>
        <a:xfrm>
          <a:off x="3798038" y="876"/>
          <a:ext cx="1901343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798038" y="876"/>
        <a:ext cx="1901343" cy="450820"/>
      </dsp:txXfrm>
    </dsp:sp>
    <dsp:sp modelId="{8B705978-4650-EF4A-8336-13700F303B79}">
      <dsp:nvSpPr>
        <dsp:cNvPr id="0" name=""/>
        <dsp:cNvSpPr/>
      </dsp:nvSpPr>
      <dsp:spPr>
        <a:xfrm>
          <a:off x="1276230" y="842648"/>
          <a:ext cx="1160600" cy="450820"/>
        </a:xfrm>
        <a:prstGeom prst="rect">
          <a:avLst/>
        </a:prstGeom>
        <a:solidFill>
          <a:schemeClr val="bg1"/>
        </a:solidFill>
        <a:ln w="57150" cmpd="sng"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kern="12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276230" y="842648"/>
        <a:ext cx="1160600" cy="450820"/>
      </dsp:txXfrm>
    </dsp:sp>
    <dsp:sp modelId="{7856D2F4-7567-1D40-9619-7060402A9355}">
      <dsp:nvSpPr>
        <dsp:cNvPr id="0" name=""/>
        <dsp:cNvSpPr/>
      </dsp:nvSpPr>
      <dsp:spPr>
        <a:xfrm>
          <a:off x="224910" y="1634067"/>
          <a:ext cx="69911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24910" y="1634067"/>
        <a:ext cx="699113" cy="548778"/>
      </dsp:txXfrm>
    </dsp:sp>
    <dsp:sp modelId="{01ED003D-490C-144E-9249-EF3DDF0526B0}">
      <dsp:nvSpPr>
        <dsp:cNvPr id="0" name=""/>
        <dsp:cNvSpPr/>
      </dsp:nvSpPr>
      <dsp:spPr>
        <a:xfrm>
          <a:off x="481882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2372141"/>
        <a:ext cx="901640" cy="450820"/>
      </dsp:txXfrm>
    </dsp:sp>
    <dsp:sp modelId="{0BBD6B96-3C44-5E4F-B961-0BD7B8AD06E8}">
      <dsp:nvSpPr>
        <dsp:cNvPr id="0" name=""/>
        <dsp:cNvSpPr/>
      </dsp:nvSpPr>
      <dsp:spPr>
        <a:xfrm>
          <a:off x="481882" y="3012306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012306"/>
        <a:ext cx="1005843" cy="450820"/>
      </dsp:txXfrm>
    </dsp:sp>
    <dsp:sp modelId="{E9D9E596-19D2-E643-B3C6-50F14DE7717A}">
      <dsp:nvSpPr>
        <dsp:cNvPr id="0" name=""/>
        <dsp:cNvSpPr/>
      </dsp:nvSpPr>
      <dsp:spPr>
        <a:xfrm>
          <a:off x="481882" y="365247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652471"/>
        <a:ext cx="901640" cy="450820"/>
      </dsp:txXfrm>
    </dsp:sp>
    <dsp:sp modelId="{BADDF87E-A942-C94D-BC10-22C0C954C913}">
      <dsp:nvSpPr>
        <dsp:cNvPr id="0" name=""/>
        <dsp:cNvSpPr/>
      </dsp:nvSpPr>
      <dsp:spPr>
        <a:xfrm>
          <a:off x="481882" y="4292635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4292635"/>
        <a:ext cx="901640" cy="450820"/>
      </dsp:txXfrm>
    </dsp:sp>
    <dsp:sp modelId="{A297DB52-B38F-1A4C-B510-59C16FEBCA17}">
      <dsp:nvSpPr>
        <dsp:cNvPr id="0" name=""/>
        <dsp:cNvSpPr/>
      </dsp:nvSpPr>
      <dsp:spPr>
        <a:xfrm>
          <a:off x="1529126" y="1634018"/>
          <a:ext cx="59177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529126" y="1634018"/>
        <a:ext cx="591773" cy="548778"/>
      </dsp:txXfrm>
    </dsp:sp>
    <dsp:sp modelId="{B11F8395-2A41-AE4F-ACC9-13AC74F55E62}">
      <dsp:nvSpPr>
        <dsp:cNvPr id="0" name=""/>
        <dsp:cNvSpPr/>
      </dsp:nvSpPr>
      <dsp:spPr>
        <a:xfrm>
          <a:off x="1677069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2372141"/>
        <a:ext cx="901640" cy="450820"/>
      </dsp:txXfrm>
    </dsp:sp>
    <dsp:sp modelId="{EEE24EF8-69BD-234D-9E88-741173F0378C}">
      <dsp:nvSpPr>
        <dsp:cNvPr id="0" name=""/>
        <dsp:cNvSpPr/>
      </dsp:nvSpPr>
      <dsp:spPr>
        <a:xfrm>
          <a:off x="1677069" y="301230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012306"/>
        <a:ext cx="901640" cy="450820"/>
      </dsp:txXfrm>
    </dsp:sp>
    <dsp:sp modelId="{6CFD024A-6E3E-C74F-A1E4-DAA3E3350F49}">
      <dsp:nvSpPr>
        <dsp:cNvPr id="0" name=""/>
        <dsp:cNvSpPr/>
      </dsp:nvSpPr>
      <dsp:spPr>
        <a:xfrm>
          <a:off x="1677069" y="3652471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652471"/>
        <a:ext cx="1005843" cy="450820"/>
      </dsp:txXfrm>
    </dsp:sp>
    <dsp:sp modelId="{4E77185A-7B38-F948-BB21-9415B1033AAB}">
      <dsp:nvSpPr>
        <dsp:cNvPr id="0" name=""/>
        <dsp:cNvSpPr/>
      </dsp:nvSpPr>
      <dsp:spPr>
        <a:xfrm>
          <a:off x="2694356" y="1634018"/>
          <a:ext cx="711601" cy="548346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694356" y="1634018"/>
        <a:ext cx="711601" cy="548346"/>
      </dsp:txXfrm>
    </dsp:sp>
    <dsp:sp modelId="{5EC7B4BC-D6E0-494E-8F9F-6D6D134D7C5F}">
      <dsp:nvSpPr>
        <dsp:cNvPr id="0" name=""/>
        <dsp:cNvSpPr/>
      </dsp:nvSpPr>
      <dsp:spPr>
        <a:xfrm>
          <a:off x="2872257" y="2371708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2371708"/>
        <a:ext cx="901640" cy="450820"/>
      </dsp:txXfrm>
    </dsp:sp>
    <dsp:sp modelId="{94FB6558-1362-3744-8078-68B40D37F8FD}">
      <dsp:nvSpPr>
        <dsp:cNvPr id="0" name=""/>
        <dsp:cNvSpPr/>
      </dsp:nvSpPr>
      <dsp:spPr>
        <a:xfrm>
          <a:off x="2872257" y="3011873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011873"/>
        <a:ext cx="901640" cy="450820"/>
      </dsp:txXfrm>
    </dsp:sp>
    <dsp:sp modelId="{2068E678-8A86-334C-8AE9-8164A3B1AAE6}">
      <dsp:nvSpPr>
        <dsp:cNvPr id="0" name=""/>
        <dsp:cNvSpPr/>
      </dsp:nvSpPr>
      <dsp:spPr>
        <a:xfrm>
          <a:off x="2872257" y="3652038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652038"/>
        <a:ext cx="1005843" cy="450820"/>
      </dsp:txXfrm>
    </dsp:sp>
    <dsp:sp modelId="{569AF1F6-360E-7940-B2C7-3C8E37CB1AF0}">
      <dsp:nvSpPr>
        <dsp:cNvPr id="0" name=""/>
        <dsp:cNvSpPr/>
      </dsp:nvSpPr>
      <dsp:spPr>
        <a:xfrm>
          <a:off x="4130517" y="842648"/>
          <a:ext cx="1719392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4130517" y="842648"/>
        <a:ext cx="1719392" cy="450820"/>
      </dsp:txXfrm>
    </dsp:sp>
    <dsp:sp modelId="{1C0E9EDA-D821-7641-815D-C21664E5036A}">
      <dsp:nvSpPr>
        <dsp:cNvPr id="0" name=""/>
        <dsp:cNvSpPr/>
      </dsp:nvSpPr>
      <dsp:spPr>
        <a:xfrm>
          <a:off x="3932593" y="1634018"/>
          <a:ext cx="539406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932593" y="1634018"/>
        <a:ext cx="539406" cy="450820"/>
      </dsp:txXfrm>
    </dsp:sp>
    <dsp:sp modelId="{ADDE005C-690B-AC47-8EB3-13D5F7A2A727}">
      <dsp:nvSpPr>
        <dsp:cNvPr id="0" name=""/>
        <dsp:cNvSpPr/>
      </dsp:nvSpPr>
      <dsp:spPr>
        <a:xfrm>
          <a:off x="4067444" y="227418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274182"/>
        <a:ext cx="901640" cy="450820"/>
      </dsp:txXfrm>
    </dsp:sp>
    <dsp:sp modelId="{8DDBE8BA-4F62-CC42-ABF0-BA4CFC443D8A}">
      <dsp:nvSpPr>
        <dsp:cNvPr id="0" name=""/>
        <dsp:cNvSpPr/>
      </dsp:nvSpPr>
      <dsp:spPr>
        <a:xfrm>
          <a:off x="4067444" y="28217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821731"/>
        <a:ext cx="901640" cy="450820"/>
      </dsp:txXfrm>
    </dsp:sp>
    <dsp:sp modelId="{B30A765A-0A40-EF49-AC7D-950F94CFF2A3}">
      <dsp:nvSpPr>
        <dsp:cNvPr id="0" name=""/>
        <dsp:cNvSpPr/>
      </dsp:nvSpPr>
      <dsp:spPr>
        <a:xfrm>
          <a:off x="4067444" y="338085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380856"/>
        <a:ext cx="901640" cy="450820"/>
      </dsp:txXfrm>
    </dsp:sp>
    <dsp:sp modelId="{02159DB4-5DA7-FF4B-8521-59747A7EB837}">
      <dsp:nvSpPr>
        <dsp:cNvPr id="0" name=""/>
        <dsp:cNvSpPr/>
      </dsp:nvSpPr>
      <dsp:spPr>
        <a:xfrm>
          <a:off x="4067444" y="3951558"/>
          <a:ext cx="1114815" cy="460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951558"/>
        <a:ext cx="1114815" cy="460039"/>
      </dsp:txXfrm>
    </dsp:sp>
    <dsp:sp modelId="{F4DA113B-AE82-524E-AAC3-C664F32E99AC}">
      <dsp:nvSpPr>
        <dsp:cNvPr id="0" name=""/>
        <dsp:cNvSpPr/>
      </dsp:nvSpPr>
      <dsp:spPr>
        <a:xfrm>
          <a:off x="4067444" y="4531480"/>
          <a:ext cx="1219414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4531480"/>
        <a:ext cx="1219414" cy="450820"/>
      </dsp:txXfrm>
    </dsp:sp>
    <dsp:sp modelId="{8F7791AF-B562-AF44-A5D3-9E0835F3B0A5}">
      <dsp:nvSpPr>
        <dsp:cNvPr id="0" name=""/>
        <dsp:cNvSpPr/>
      </dsp:nvSpPr>
      <dsp:spPr>
        <a:xfrm>
          <a:off x="4067444" y="5113759"/>
          <a:ext cx="986827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113759"/>
        <a:ext cx="986827" cy="450820"/>
      </dsp:txXfrm>
    </dsp:sp>
    <dsp:sp modelId="{98DC9C42-DB1D-AE44-93B4-4B24A47B3DF0}">
      <dsp:nvSpPr>
        <dsp:cNvPr id="0" name=""/>
        <dsp:cNvSpPr/>
      </dsp:nvSpPr>
      <dsp:spPr>
        <a:xfrm>
          <a:off x="4067444" y="5691783"/>
          <a:ext cx="1225293" cy="446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691783"/>
        <a:ext cx="1225293" cy="446546"/>
      </dsp:txXfrm>
    </dsp:sp>
    <dsp:sp modelId="{DF5BE6F6-97C6-FB46-AFC3-137F8AD55311}">
      <dsp:nvSpPr>
        <dsp:cNvPr id="0" name=""/>
        <dsp:cNvSpPr/>
      </dsp:nvSpPr>
      <dsp:spPr>
        <a:xfrm>
          <a:off x="5146194" y="1634018"/>
          <a:ext cx="90164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5146194" y="1634018"/>
        <a:ext cx="901640" cy="450820"/>
      </dsp:txXfrm>
    </dsp:sp>
    <dsp:sp modelId="{9635E244-9DA3-A642-914C-F17CA1E2CF86}">
      <dsp:nvSpPr>
        <dsp:cNvPr id="0" name=""/>
        <dsp:cNvSpPr/>
      </dsp:nvSpPr>
      <dsp:spPr>
        <a:xfrm>
          <a:off x="5371604" y="2274182"/>
          <a:ext cx="1051826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274182"/>
        <a:ext cx="1051826" cy="450820"/>
      </dsp:txXfrm>
    </dsp:sp>
    <dsp:sp modelId="{69CDC33E-93AD-CB42-8882-9651C1A1C8A4}">
      <dsp:nvSpPr>
        <dsp:cNvPr id="0" name=""/>
        <dsp:cNvSpPr/>
      </dsp:nvSpPr>
      <dsp:spPr>
        <a:xfrm>
          <a:off x="5371604" y="2914347"/>
          <a:ext cx="1006095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914347"/>
        <a:ext cx="1006095" cy="450820"/>
      </dsp:txXfrm>
    </dsp:sp>
    <dsp:sp modelId="{4000F6AC-B944-5042-8D6B-31ABBD13F57B}">
      <dsp:nvSpPr>
        <dsp:cNvPr id="0" name=""/>
        <dsp:cNvSpPr/>
      </dsp:nvSpPr>
      <dsp:spPr>
        <a:xfrm>
          <a:off x="5371604" y="355451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3554512"/>
        <a:ext cx="901640" cy="450820"/>
      </dsp:txXfrm>
    </dsp:sp>
    <dsp:sp modelId="{93AEE1A1-0DDE-F447-A467-EF57727CC249}">
      <dsp:nvSpPr>
        <dsp:cNvPr id="0" name=""/>
        <dsp:cNvSpPr/>
      </dsp:nvSpPr>
      <dsp:spPr>
        <a:xfrm>
          <a:off x="5371604" y="4194677"/>
          <a:ext cx="123476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4194677"/>
        <a:ext cx="1234760" cy="450820"/>
      </dsp:txXfrm>
    </dsp:sp>
    <dsp:sp modelId="{59027BE4-1E27-D641-96AB-D1A0E87978FE}">
      <dsp:nvSpPr>
        <dsp:cNvPr id="0" name=""/>
        <dsp:cNvSpPr/>
      </dsp:nvSpPr>
      <dsp:spPr>
        <a:xfrm>
          <a:off x="6898483" y="842648"/>
          <a:ext cx="1000135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6898483" y="842648"/>
        <a:ext cx="1000135" cy="450820"/>
      </dsp:txXfrm>
    </dsp:sp>
    <dsp:sp modelId="{F0B3AAE9-7452-904B-A873-D4A1FFF0F927}">
      <dsp:nvSpPr>
        <dsp:cNvPr id="0" name=""/>
        <dsp:cNvSpPr/>
      </dsp:nvSpPr>
      <dsp:spPr>
        <a:xfrm>
          <a:off x="6435179" y="1634018"/>
          <a:ext cx="710384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sp:txBody>
      <dsp:txXfrm>
        <a:off x="6435179" y="1634018"/>
        <a:ext cx="710384" cy="548639"/>
      </dsp:txXfrm>
    </dsp:sp>
    <dsp:sp modelId="{AE0A8AA2-39CD-6648-9E36-DC5428EBF015}">
      <dsp:nvSpPr>
        <dsp:cNvPr id="0" name=""/>
        <dsp:cNvSpPr/>
      </dsp:nvSpPr>
      <dsp:spPr>
        <a:xfrm>
          <a:off x="6612775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sp:txBody>
      <dsp:txXfrm>
        <a:off x="6612775" y="2372001"/>
        <a:ext cx="901640" cy="450820"/>
      </dsp:txXfrm>
    </dsp:sp>
    <dsp:sp modelId="{050F8FDF-71EF-DA40-BCD6-5A4E49FE84FF}">
      <dsp:nvSpPr>
        <dsp:cNvPr id="0" name=""/>
        <dsp:cNvSpPr/>
      </dsp:nvSpPr>
      <dsp:spPr>
        <a:xfrm>
          <a:off x="6612775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sp:txBody>
      <dsp:txXfrm>
        <a:off x="6612775" y="3012166"/>
        <a:ext cx="901640" cy="450820"/>
      </dsp:txXfrm>
    </dsp:sp>
    <dsp:sp modelId="{13B4C573-5DEE-AC48-91BF-1A964C68D921}">
      <dsp:nvSpPr>
        <dsp:cNvPr id="0" name=""/>
        <dsp:cNvSpPr/>
      </dsp:nvSpPr>
      <dsp:spPr>
        <a:xfrm>
          <a:off x="7484373" y="1634018"/>
          <a:ext cx="877548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sp:txBody>
      <dsp:txXfrm>
        <a:off x="7484373" y="1634018"/>
        <a:ext cx="877548" cy="548639"/>
      </dsp:txXfrm>
    </dsp:sp>
    <dsp:sp modelId="{609DB9FE-7E9D-9F40-971B-911B139BDFC0}">
      <dsp:nvSpPr>
        <dsp:cNvPr id="0" name=""/>
        <dsp:cNvSpPr/>
      </dsp:nvSpPr>
      <dsp:spPr>
        <a:xfrm>
          <a:off x="7703760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sp:txBody>
      <dsp:txXfrm>
        <a:off x="7703760" y="2372001"/>
        <a:ext cx="901640" cy="450820"/>
      </dsp:txXfrm>
    </dsp:sp>
    <dsp:sp modelId="{E1E301A2-C682-6942-AD24-C330BD3E72F7}">
      <dsp:nvSpPr>
        <dsp:cNvPr id="0" name=""/>
        <dsp:cNvSpPr/>
      </dsp:nvSpPr>
      <dsp:spPr>
        <a:xfrm>
          <a:off x="7703760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sp:txBody>
      <dsp:txXfrm>
        <a:off x="7703760" y="3012166"/>
        <a:ext cx="901640" cy="450820"/>
      </dsp:txXfrm>
    </dsp:sp>
    <dsp:sp modelId="{B040F289-820C-B249-96CC-EAE3B716173E}">
      <dsp:nvSpPr>
        <dsp:cNvPr id="0" name=""/>
        <dsp:cNvSpPr/>
      </dsp:nvSpPr>
      <dsp:spPr>
        <a:xfrm>
          <a:off x="7703760" y="36523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sp:txBody>
      <dsp:txXfrm>
        <a:off x="7703760" y="3652331"/>
        <a:ext cx="901640" cy="450820"/>
      </dsp:txXfrm>
    </dsp:sp>
    <dsp:sp modelId="{1C7D7F90-2353-7A4B-B4B2-4F98D8C2A65A}">
      <dsp:nvSpPr>
        <dsp:cNvPr id="0" name=""/>
        <dsp:cNvSpPr/>
      </dsp:nvSpPr>
      <dsp:spPr>
        <a:xfrm>
          <a:off x="7703760" y="429249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sp:txBody>
      <dsp:txXfrm>
        <a:off x="7703760" y="4292496"/>
        <a:ext cx="901640" cy="4508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44D38-DC97-4F47-A7C0-AFB501C5BC37}">
      <dsp:nvSpPr>
        <dsp:cNvPr id="0" name=""/>
        <dsp:cNvSpPr/>
      </dsp:nvSpPr>
      <dsp:spPr>
        <a:xfrm>
          <a:off x="7572128" y="2182657"/>
          <a:ext cx="131632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1632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17FD1-7FEA-1745-AA23-3F10E49EB681}">
      <dsp:nvSpPr>
        <dsp:cNvPr id="0" name=""/>
        <dsp:cNvSpPr/>
      </dsp:nvSpPr>
      <dsp:spPr>
        <a:xfrm>
          <a:off x="7572128" y="2182657"/>
          <a:ext cx="131632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1632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11D860-630D-544E-A352-B40809714D36}">
      <dsp:nvSpPr>
        <dsp:cNvPr id="0" name=""/>
        <dsp:cNvSpPr/>
      </dsp:nvSpPr>
      <dsp:spPr>
        <a:xfrm>
          <a:off x="7572128" y="2182657"/>
          <a:ext cx="131632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1632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9C98B-3D88-CF4E-B982-4EC174FE4C80}">
      <dsp:nvSpPr>
        <dsp:cNvPr id="0" name=""/>
        <dsp:cNvSpPr/>
      </dsp:nvSpPr>
      <dsp:spPr>
        <a:xfrm>
          <a:off x="7572128" y="2182657"/>
          <a:ext cx="131632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1632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8CB08-0B84-724B-867E-61058E9E9CE9}">
      <dsp:nvSpPr>
        <dsp:cNvPr id="0" name=""/>
        <dsp:cNvSpPr/>
      </dsp:nvSpPr>
      <dsp:spPr>
        <a:xfrm>
          <a:off x="7398550" y="1293468"/>
          <a:ext cx="52459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524596" y="245877"/>
              </a:lnTo>
              <a:lnTo>
                <a:pt x="52459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2B1B9-DD26-494C-B7C1-54468213FE1B}">
      <dsp:nvSpPr>
        <dsp:cNvPr id="0" name=""/>
        <dsp:cNvSpPr/>
      </dsp:nvSpPr>
      <dsp:spPr>
        <a:xfrm>
          <a:off x="6506218" y="2182657"/>
          <a:ext cx="106557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557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FE4A7-4441-0A4E-A8D6-A982BD9C9E02}">
      <dsp:nvSpPr>
        <dsp:cNvPr id="0" name=""/>
        <dsp:cNvSpPr/>
      </dsp:nvSpPr>
      <dsp:spPr>
        <a:xfrm>
          <a:off x="6506218" y="2182657"/>
          <a:ext cx="106557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557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10E44F-48F3-6447-A9B3-D0FD696FBB54}">
      <dsp:nvSpPr>
        <dsp:cNvPr id="0" name=""/>
        <dsp:cNvSpPr/>
      </dsp:nvSpPr>
      <dsp:spPr>
        <a:xfrm>
          <a:off x="6790371" y="1293468"/>
          <a:ext cx="608179" cy="340549"/>
        </a:xfrm>
        <a:custGeom>
          <a:avLst/>
          <a:gdLst/>
          <a:ahLst/>
          <a:cxnLst/>
          <a:rect l="0" t="0" r="0" b="0"/>
          <a:pathLst>
            <a:path>
              <a:moveTo>
                <a:pt x="608179" y="0"/>
              </a:moveTo>
              <a:lnTo>
                <a:pt x="608179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E3CBCD-F73E-1A44-8FD8-6AD63C2A8B7D}">
      <dsp:nvSpPr>
        <dsp:cNvPr id="0" name=""/>
        <dsp:cNvSpPr/>
      </dsp:nvSpPr>
      <dsp:spPr>
        <a:xfrm>
          <a:off x="4748710" y="451697"/>
          <a:ext cx="2649840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649840" y="296279"/>
              </a:lnTo>
              <a:lnTo>
                <a:pt x="264984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878F0-ABCF-FD41-863D-C0E2A8511DEC}">
      <dsp:nvSpPr>
        <dsp:cNvPr id="0" name=""/>
        <dsp:cNvSpPr/>
      </dsp:nvSpPr>
      <dsp:spPr>
        <a:xfrm>
          <a:off x="5236358" y="2084838"/>
          <a:ext cx="135246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5246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19C492-2A76-BA40-B0A2-68E7CE94D0F9}">
      <dsp:nvSpPr>
        <dsp:cNvPr id="0" name=""/>
        <dsp:cNvSpPr/>
      </dsp:nvSpPr>
      <dsp:spPr>
        <a:xfrm>
          <a:off x="5236358" y="2084838"/>
          <a:ext cx="135246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524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C2581B-AA2C-8043-84C6-7E99EA2B3545}">
      <dsp:nvSpPr>
        <dsp:cNvPr id="0" name=""/>
        <dsp:cNvSpPr/>
      </dsp:nvSpPr>
      <dsp:spPr>
        <a:xfrm>
          <a:off x="5236358" y="2084838"/>
          <a:ext cx="135246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524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4E6723-A2A8-8145-A6FE-5572B3F0D9A7}">
      <dsp:nvSpPr>
        <dsp:cNvPr id="0" name=""/>
        <dsp:cNvSpPr/>
      </dsp:nvSpPr>
      <dsp:spPr>
        <a:xfrm>
          <a:off x="5236358" y="2084838"/>
          <a:ext cx="135246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524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AD726F-19B8-D449-B4DD-FD540E87877E}">
      <dsp:nvSpPr>
        <dsp:cNvPr id="0" name=""/>
        <dsp:cNvSpPr/>
      </dsp:nvSpPr>
      <dsp:spPr>
        <a:xfrm>
          <a:off x="4990214" y="1293468"/>
          <a:ext cx="606800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606800" y="245877"/>
              </a:lnTo>
              <a:lnTo>
                <a:pt x="60680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46BD0-06BD-A74E-9FAF-704EC511A951}">
      <dsp:nvSpPr>
        <dsp:cNvPr id="0" name=""/>
        <dsp:cNvSpPr/>
      </dsp:nvSpPr>
      <dsp:spPr>
        <a:xfrm>
          <a:off x="3940813" y="2084838"/>
          <a:ext cx="91440" cy="38302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30218"/>
              </a:lnTo>
              <a:lnTo>
                <a:pt x="126630" y="383021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08049-B390-B54D-B05D-1270BB511FD7}">
      <dsp:nvSpPr>
        <dsp:cNvPr id="0" name=""/>
        <dsp:cNvSpPr/>
      </dsp:nvSpPr>
      <dsp:spPr>
        <a:xfrm>
          <a:off x="3940813" y="2084838"/>
          <a:ext cx="91440" cy="32543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54331"/>
              </a:lnTo>
              <a:lnTo>
                <a:pt x="126630" y="325433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D21B1-B8FE-9848-88D6-5FA439410C57}">
      <dsp:nvSpPr>
        <dsp:cNvPr id="0" name=""/>
        <dsp:cNvSpPr/>
      </dsp:nvSpPr>
      <dsp:spPr>
        <a:xfrm>
          <a:off x="3940813" y="2084838"/>
          <a:ext cx="91440" cy="26720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72052"/>
              </a:lnTo>
              <a:lnTo>
                <a:pt x="126630" y="267205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D7791-5764-AF42-8E05-5357F6ED5B9A}">
      <dsp:nvSpPr>
        <dsp:cNvPr id="0" name=""/>
        <dsp:cNvSpPr/>
      </dsp:nvSpPr>
      <dsp:spPr>
        <a:xfrm>
          <a:off x="3940813" y="2084838"/>
          <a:ext cx="91440" cy="20967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6740"/>
              </a:lnTo>
              <a:lnTo>
                <a:pt x="126630" y="209674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BF3F6-8378-7040-B677-97CF887D0EEB}">
      <dsp:nvSpPr>
        <dsp:cNvPr id="0" name=""/>
        <dsp:cNvSpPr/>
      </dsp:nvSpPr>
      <dsp:spPr>
        <a:xfrm>
          <a:off x="3940813" y="2084838"/>
          <a:ext cx="91440" cy="15214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1428"/>
              </a:lnTo>
              <a:lnTo>
                <a:pt x="126630" y="152142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3D77D-DE0C-3143-89D2-319421E808F1}">
      <dsp:nvSpPr>
        <dsp:cNvPr id="0" name=""/>
        <dsp:cNvSpPr/>
      </dsp:nvSpPr>
      <dsp:spPr>
        <a:xfrm>
          <a:off x="3940813" y="2084838"/>
          <a:ext cx="91440" cy="9623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62302"/>
              </a:lnTo>
              <a:lnTo>
                <a:pt x="126630" y="96230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FDCB6-2F1C-4240-9B6F-CBEC65594017}">
      <dsp:nvSpPr>
        <dsp:cNvPr id="0" name=""/>
        <dsp:cNvSpPr/>
      </dsp:nvSpPr>
      <dsp:spPr>
        <a:xfrm>
          <a:off x="3940813" y="2084838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2663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58160-981A-604D-BCBD-AD267251A8FD}">
      <dsp:nvSpPr>
        <dsp:cNvPr id="0" name=""/>
        <dsp:cNvSpPr/>
      </dsp:nvSpPr>
      <dsp:spPr>
        <a:xfrm>
          <a:off x="4202296" y="1293468"/>
          <a:ext cx="787917" cy="340549"/>
        </a:xfrm>
        <a:custGeom>
          <a:avLst/>
          <a:gdLst/>
          <a:ahLst/>
          <a:cxnLst/>
          <a:rect l="0" t="0" r="0" b="0"/>
          <a:pathLst>
            <a:path>
              <a:moveTo>
                <a:pt x="787917" y="0"/>
              </a:moveTo>
              <a:lnTo>
                <a:pt x="787917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86AF58-FB1F-EB4B-B656-EF2351FD44AB}">
      <dsp:nvSpPr>
        <dsp:cNvPr id="0" name=""/>
        <dsp:cNvSpPr/>
      </dsp:nvSpPr>
      <dsp:spPr>
        <a:xfrm>
          <a:off x="4748710" y="451697"/>
          <a:ext cx="241503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41503" y="296279"/>
              </a:lnTo>
              <a:lnTo>
                <a:pt x="241503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A00DA-87F1-C947-B054-57A994FA5909}">
      <dsp:nvSpPr>
        <dsp:cNvPr id="0" name=""/>
        <dsp:cNvSpPr/>
      </dsp:nvSpPr>
      <dsp:spPr>
        <a:xfrm>
          <a:off x="2765517" y="2182364"/>
          <a:ext cx="1067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06740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BBC47-0F37-9B4C-9838-FF7C950C6175}">
      <dsp:nvSpPr>
        <dsp:cNvPr id="0" name=""/>
        <dsp:cNvSpPr/>
      </dsp:nvSpPr>
      <dsp:spPr>
        <a:xfrm>
          <a:off x="2765517" y="2182364"/>
          <a:ext cx="1067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740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1D6F2C-4540-414A-8A9C-F673B686A182}">
      <dsp:nvSpPr>
        <dsp:cNvPr id="0" name=""/>
        <dsp:cNvSpPr/>
      </dsp:nvSpPr>
      <dsp:spPr>
        <a:xfrm>
          <a:off x="2765517" y="2182364"/>
          <a:ext cx="106740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74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5106-F59E-6A4E-BEA5-F4F616E19F07}">
      <dsp:nvSpPr>
        <dsp:cNvPr id="0" name=""/>
        <dsp:cNvSpPr/>
      </dsp:nvSpPr>
      <dsp:spPr>
        <a:xfrm>
          <a:off x="1856531" y="1293468"/>
          <a:ext cx="119362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1193626" y="245877"/>
              </a:lnTo>
              <a:lnTo>
                <a:pt x="119362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AA671-DF79-584D-8FB9-89274929BDA6}">
      <dsp:nvSpPr>
        <dsp:cNvPr id="0" name=""/>
        <dsp:cNvSpPr/>
      </dsp:nvSpPr>
      <dsp:spPr>
        <a:xfrm>
          <a:off x="1542583" y="2182797"/>
          <a:ext cx="914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5084"/>
              </a:lnTo>
              <a:lnTo>
                <a:pt x="13448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37981B-2BBE-3348-9421-EF865825A35B}">
      <dsp:nvSpPr>
        <dsp:cNvPr id="0" name=""/>
        <dsp:cNvSpPr/>
      </dsp:nvSpPr>
      <dsp:spPr>
        <a:xfrm>
          <a:off x="1542583" y="2182797"/>
          <a:ext cx="914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54919"/>
              </a:lnTo>
              <a:lnTo>
                <a:pt x="13448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A59AB-AAF1-E047-83BA-C8DE68219EBD}">
      <dsp:nvSpPr>
        <dsp:cNvPr id="0" name=""/>
        <dsp:cNvSpPr/>
      </dsp:nvSpPr>
      <dsp:spPr>
        <a:xfrm>
          <a:off x="1542583" y="2182797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3448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E2C4E-57E5-FF4D-9033-EE5427087509}">
      <dsp:nvSpPr>
        <dsp:cNvPr id="0" name=""/>
        <dsp:cNvSpPr/>
      </dsp:nvSpPr>
      <dsp:spPr>
        <a:xfrm>
          <a:off x="1779293" y="1293468"/>
          <a:ext cx="91440" cy="340549"/>
        </a:xfrm>
        <a:custGeom>
          <a:avLst/>
          <a:gdLst/>
          <a:ahLst/>
          <a:cxnLst/>
          <a:rect l="0" t="0" r="0" b="0"/>
          <a:pathLst>
            <a:path>
              <a:moveTo>
                <a:pt x="77237" y="0"/>
              </a:moveTo>
              <a:lnTo>
                <a:pt x="77237" y="245877"/>
              </a:lnTo>
              <a:lnTo>
                <a:pt x="45720" y="245877"/>
              </a:lnTo>
              <a:lnTo>
                <a:pt x="4572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D0AC6F-7796-DB40-BADD-6DC51ED8F4AE}">
      <dsp:nvSpPr>
        <dsp:cNvPr id="0" name=""/>
        <dsp:cNvSpPr/>
      </dsp:nvSpPr>
      <dsp:spPr>
        <a:xfrm>
          <a:off x="294821" y="2182846"/>
          <a:ext cx="187060" cy="2335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199"/>
              </a:lnTo>
              <a:lnTo>
                <a:pt x="187060" y="23351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F599F-2015-4F45-AEAB-5835F676E732}">
      <dsp:nvSpPr>
        <dsp:cNvPr id="0" name=""/>
        <dsp:cNvSpPr/>
      </dsp:nvSpPr>
      <dsp:spPr>
        <a:xfrm>
          <a:off x="294821" y="2182846"/>
          <a:ext cx="187060" cy="1695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34"/>
              </a:lnTo>
              <a:lnTo>
                <a:pt x="187060" y="169503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CDE67-DDF3-DD44-99D4-559AFC8C4227}">
      <dsp:nvSpPr>
        <dsp:cNvPr id="0" name=""/>
        <dsp:cNvSpPr/>
      </dsp:nvSpPr>
      <dsp:spPr>
        <a:xfrm>
          <a:off x="294821" y="2182846"/>
          <a:ext cx="187060" cy="1054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869"/>
              </a:lnTo>
              <a:lnTo>
                <a:pt x="187060" y="105486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61DC02-4F3D-3749-8C9A-0E47DC39D614}">
      <dsp:nvSpPr>
        <dsp:cNvPr id="0" name=""/>
        <dsp:cNvSpPr/>
      </dsp:nvSpPr>
      <dsp:spPr>
        <a:xfrm>
          <a:off x="294821" y="2182846"/>
          <a:ext cx="187060" cy="414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05"/>
              </a:lnTo>
              <a:lnTo>
                <a:pt x="187060" y="414705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C61EA-CE37-314F-AC2A-0D6690557CB0}">
      <dsp:nvSpPr>
        <dsp:cNvPr id="0" name=""/>
        <dsp:cNvSpPr/>
      </dsp:nvSpPr>
      <dsp:spPr>
        <a:xfrm>
          <a:off x="574467" y="1293468"/>
          <a:ext cx="1282063" cy="340599"/>
        </a:xfrm>
        <a:custGeom>
          <a:avLst/>
          <a:gdLst/>
          <a:ahLst/>
          <a:cxnLst/>
          <a:rect l="0" t="0" r="0" b="0"/>
          <a:pathLst>
            <a:path>
              <a:moveTo>
                <a:pt x="1282063" y="0"/>
              </a:moveTo>
              <a:lnTo>
                <a:pt x="1282063" y="245926"/>
              </a:lnTo>
              <a:lnTo>
                <a:pt x="0" y="245926"/>
              </a:lnTo>
              <a:lnTo>
                <a:pt x="0" y="3405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3E63E-502F-814C-ABA7-B1F39B751089}">
      <dsp:nvSpPr>
        <dsp:cNvPr id="0" name=""/>
        <dsp:cNvSpPr/>
      </dsp:nvSpPr>
      <dsp:spPr>
        <a:xfrm>
          <a:off x="1856531" y="451697"/>
          <a:ext cx="2892179" cy="390951"/>
        </a:xfrm>
        <a:custGeom>
          <a:avLst/>
          <a:gdLst/>
          <a:ahLst/>
          <a:cxnLst/>
          <a:rect l="0" t="0" r="0" b="0"/>
          <a:pathLst>
            <a:path>
              <a:moveTo>
                <a:pt x="2892179" y="0"/>
              </a:moveTo>
              <a:lnTo>
                <a:pt x="2892179" y="296279"/>
              </a:lnTo>
              <a:lnTo>
                <a:pt x="0" y="296279"/>
              </a:lnTo>
              <a:lnTo>
                <a:pt x="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96F66-678F-D044-9D5B-B4B62EFF5348}">
      <dsp:nvSpPr>
        <dsp:cNvPr id="0" name=""/>
        <dsp:cNvSpPr/>
      </dsp:nvSpPr>
      <dsp:spPr>
        <a:xfrm>
          <a:off x="3798038" y="876"/>
          <a:ext cx="1901343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798038" y="876"/>
        <a:ext cx="1901343" cy="450820"/>
      </dsp:txXfrm>
    </dsp:sp>
    <dsp:sp modelId="{8B705978-4650-EF4A-8336-13700F303B79}">
      <dsp:nvSpPr>
        <dsp:cNvPr id="0" name=""/>
        <dsp:cNvSpPr/>
      </dsp:nvSpPr>
      <dsp:spPr>
        <a:xfrm>
          <a:off x="1276230" y="842648"/>
          <a:ext cx="1160600" cy="450820"/>
        </a:xfrm>
        <a:prstGeom prst="rect">
          <a:avLst/>
        </a:prstGeom>
        <a:solidFill>
          <a:schemeClr val="bg1"/>
        </a:solidFill>
        <a:ln w="57150" cmpd="sng"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kern="12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276230" y="842648"/>
        <a:ext cx="1160600" cy="450820"/>
      </dsp:txXfrm>
    </dsp:sp>
    <dsp:sp modelId="{7856D2F4-7567-1D40-9619-7060402A9355}">
      <dsp:nvSpPr>
        <dsp:cNvPr id="0" name=""/>
        <dsp:cNvSpPr/>
      </dsp:nvSpPr>
      <dsp:spPr>
        <a:xfrm>
          <a:off x="224910" y="1634067"/>
          <a:ext cx="69911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24910" y="1634067"/>
        <a:ext cx="699113" cy="548778"/>
      </dsp:txXfrm>
    </dsp:sp>
    <dsp:sp modelId="{01ED003D-490C-144E-9249-EF3DDF0526B0}">
      <dsp:nvSpPr>
        <dsp:cNvPr id="0" name=""/>
        <dsp:cNvSpPr/>
      </dsp:nvSpPr>
      <dsp:spPr>
        <a:xfrm>
          <a:off x="481882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2372141"/>
        <a:ext cx="901640" cy="450820"/>
      </dsp:txXfrm>
    </dsp:sp>
    <dsp:sp modelId="{0BBD6B96-3C44-5E4F-B961-0BD7B8AD06E8}">
      <dsp:nvSpPr>
        <dsp:cNvPr id="0" name=""/>
        <dsp:cNvSpPr/>
      </dsp:nvSpPr>
      <dsp:spPr>
        <a:xfrm>
          <a:off x="481882" y="3012306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012306"/>
        <a:ext cx="1005843" cy="450820"/>
      </dsp:txXfrm>
    </dsp:sp>
    <dsp:sp modelId="{E9D9E596-19D2-E643-B3C6-50F14DE7717A}">
      <dsp:nvSpPr>
        <dsp:cNvPr id="0" name=""/>
        <dsp:cNvSpPr/>
      </dsp:nvSpPr>
      <dsp:spPr>
        <a:xfrm>
          <a:off x="481882" y="365247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652471"/>
        <a:ext cx="901640" cy="450820"/>
      </dsp:txXfrm>
    </dsp:sp>
    <dsp:sp modelId="{BADDF87E-A942-C94D-BC10-22C0C954C913}">
      <dsp:nvSpPr>
        <dsp:cNvPr id="0" name=""/>
        <dsp:cNvSpPr/>
      </dsp:nvSpPr>
      <dsp:spPr>
        <a:xfrm>
          <a:off x="481882" y="4292635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4292635"/>
        <a:ext cx="901640" cy="450820"/>
      </dsp:txXfrm>
    </dsp:sp>
    <dsp:sp modelId="{A297DB52-B38F-1A4C-B510-59C16FEBCA17}">
      <dsp:nvSpPr>
        <dsp:cNvPr id="0" name=""/>
        <dsp:cNvSpPr/>
      </dsp:nvSpPr>
      <dsp:spPr>
        <a:xfrm>
          <a:off x="1529126" y="1634018"/>
          <a:ext cx="59177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529126" y="1634018"/>
        <a:ext cx="591773" cy="548778"/>
      </dsp:txXfrm>
    </dsp:sp>
    <dsp:sp modelId="{B11F8395-2A41-AE4F-ACC9-13AC74F55E62}">
      <dsp:nvSpPr>
        <dsp:cNvPr id="0" name=""/>
        <dsp:cNvSpPr/>
      </dsp:nvSpPr>
      <dsp:spPr>
        <a:xfrm>
          <a:off x="1677069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2372141"/>
        <a:ext cx="901640" cy="450820"/>
      </dsp:txXfrm>
    </dsp:sp>
    <dsp:sp modelId="{EEE24EF8-69BD-234D-9E88-741173F0378C}">
      <dsp:nvSpPr>
        <dsp:cNvPr id="0" name=""/>
        <dsp:cNvSpPr/>
      </dsp:nvSpPr>
      <dsp:spPr>
        <a:xfrm>
          <a:off x="1677069" y="301230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012306"/>
        <a:ext cx="901640" cy="450820"/>
      </dsp:txXfrm>
    </dsp:sp>
    <dsp:sp modelId="{6CFD024A-6E3E-C74F-A1E4-DAA3E3350F49}">
      <dsp:nvSpPr>
        <dsp:cNvPr id="0" name=""/>
        <dsp:cNvSpPr/>
      </dsp:nvSpPr>
      <dsp:spPr>
        <a:xfrm>
          <a:off x="1677069" y="3652471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652471"/>
        <a:ext cx="1005843" cy="450820"/>
      </dsp:txXfrm>
    </dsp:sp>
    <dsp:sp modelId="{4E77185A-7B38-F948-BB21-9415B1033AAB}">
      <dsp:nvSpPr>
        <dsp:cNvPr id="0" name=""/>
        <dsp:cNvSpPr/>
      </dsp:nvSpPr>
      <dsp:spPr>
        <a:xfrm>
          <a:off x="2694356" y="1634018"/>
          <a:ext cx="711601" cy="548346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694356" y="1634018"/>
        <a:ext cx="711601" cy="548346"/>
      </dsp:txXfrm>
    </dsp:sp>
    <dsp:sp modelId="{5EC7B4BC-D6E0-494E-8F9F-6D6D134D7C5F}">
      <dsp:nvSpPr>
        <dsp:cNvPr id="0" name=""/>
        <dsp:cNvSpPr/>
      </dsp:nvSpPr>
      <dsp:spPr>
        <a:xfrm>
          <a:off x="2872257" y="2371708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2371708"/>
        <a:ext cx="901640" cy="450820"/>
      </dsp:txXfrm>
    </dsp:sp>
    <dsp:sp modelId="{94FB6558-1362-3744-8078-68B40D37F8FD}">
      <dsp:nvSpPr>
        <dsp:cNvPr id="0" name=""/>
        <dsp:cNvSpPr/>
      </dsp:nvSpPr>
      <dsp:spPr>
        <a:xfrm>
          <a:off x="2872257" y="3011873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011873"/>
        <a:ext cx="901640" cy="450820"/>
      </dsp:txXfrm>
    </dsp:sp>
    <dsp:sp modelId="{2068E678-8A86-334C-8AE9-8164A3B1AAE6}">
      <dsp:nvSpPr>
        <dsp:cNvPr id="0" name=""/>
        <dsp:cNvSpPr/>
      </dsp:nvSpPr>
      <dsp:spPr>
        <a:xfrm>
          <a:off x="2872257" y="3652038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652038"/>
        <a:ext cx="1005843" cy="450820"/>
      </dsp:txXfrm>
    </dsp:sp>
    <dsp:sp modelId="{569AF1F6-360E-7940-B2C7-3C8E37CB1AF0}">
      <dsp:nvSpPr>
        <dsp:cNvPr id="0" name=""/>
        <dsp:cNvSpPr/>
      </dsp:nvSpPr>
      <dsp:spPr>
        <a:xfrm>
          <a:off x="4130517" y="842648"/>
          <a:ext cx="1719392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4130517" y="842648"/>
        <a:ext cx="1719392" cy="450820"/>
      </dsp:txXfrm>
    </dsp:sp>
    <dsp:sp modelId="{1C0E9EDA-D821-7641-815D-C21664E5036A}">
      <dsp:nvSpPr>
        <dsp:cNvPr id="0" name=""/>
        <dsp:cNvSpPr/>
      </dsp:nvSpPr>
      <dsp:spPr>
        <a:xfrm>
          <a:off x="3932593" y="1634018"/>
          <a:ext cx="539406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932593" y="1634018"/>
        <a:ext cx="539406" cy="450820"/>
      </dsp:txXfrm>
    </dsp:sp>
    <dsp:sp modelId="{ADDE005C-690B-AC47-8EB3-13D5F7A2A727}">
      <dsp:nvSpPr>
        <dsp:cNvPr id="0" name=""/>
        <dsp:cNvSpPr/>
      </dsp:nvSpPr>
      <dsp:spPr>
        <a:xfrm>
          <a:off x="4067444" y="227418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274182"/>
        <a:ext cx="901640" cy="450820"/>
      </dsp:txXfrm>
    </dsp:sp>
    <dsp:sp modelId="{8DDBE8BA-4F62-CC42-ABF0-BA4CFC443D8A}">
      <dsp:nvSpPr>
        <dsp:cNvPr id="0" name=""/>
        <dsp:cNvSpPr/>
      </dsp:nvSpPr>
      <dsp:spPr>
        <a:xfrm>
          <a:off x="4067444" y="28217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821731"/>
        <a:ext cx="901640" cy="450820"/>
      </dsp:txXfrm>
    </dsp:sp>
    <dsp:sp modelId="{B30A765A-0A40-EF49-AC7D-950F94CFF2A3}">
      <dsp:nvSpPr>
        <dsp:cNvPr id="0" name=""/>
        <dsp:cNvSpPr/>
      </dsp:nvSpPr>
      <dsp:spPr>
        <a:xfrm>
          <a:off x="4067444" y="338085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380856"/>
        <a:ext cx="901640" cy="450820"/>
      </dsp:txXfrm>
    </dsp:sp>
    <dsp:sp modelId="{02159DB4-5DA7-FF4B-8521-59747A7EB837}">
      <dsp:nvSpPr>
        <dsp:cNvPr id="0" name=""/>
        <dsp:cNvSpPr/>
      </dsp:nvSpPr>
      <dsp:spPr>
        <a:xfrm>
          <a:off x="4067444" y="3951558"/>
          <a:ext cx="1114815" cy="460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951558"/>
        <a:ext cx="1114815" cy="460039"/>
      </dsp:txXfrm>
    </dsp:sp>
    <dsp:sp modelId="{F4DA113B-AE82-524E-AAC3-C664F32E99AC}">
      <dsp:nvSpPr>
        <dsp:cNvPr id="0" name=""/>
        <dsp:cNvSpPr/>
      </dsp:nvSpPr>
      <dsp:spPr>
        <a:xfrm>
          <a:off x="4067444" y="4531480"/>
          <a:ext cx="1219414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4531480"/>
        <a:ext cx="1219414" cy="450820"/>
      </dsp:txXfrm>
    </dsp:sp>
    <dsp:sp modelId="{8F7791AF-B562-AF44-A5D3-9E0835F3B0A5}">
      <dsp:nvSpPr>
        <dsp:cNvPr id="0" name=""/>
        <dsp:cNvSpPr/>
      </dsp:nvSpPr>
      <dsp:spPr>
        <a:xfrm>
          <a:off x="4067444" y="5113759"/>
          <a:ext cx="986827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113759"/>
        <a:ext cx="986827" cy="450820"/>
      </dsp:txXfrm>
    </dsp:sp>
    <dsp:sp modelId="{98DC9C42-DB1D-AE44-93B4-4B24A47B3DF0}">
      <dsp:nvSpPr>
        <dsp:cNvPr id="0" name=""/>
        <dsp:cNvSpPr/>
      </dsp:nvSpPr>
      <dsp:spPr>
        <a:xfrm>
          <a:off x="4067444" y="5691783"/>
          <a:ext cx="1225293" cy="446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691783"/>
        <a:ext cx="1225293" cy="446546"/>
      </dsp:txXfrm>
    </dsp:sp>
    <dsp:sp modelId="{DF5BE6F6-97C6-FB46-AFC3-137F8AD55311}">
      <dsp:nvSpPr>
        <dsp:cNvPr id="0" name=""/>
        <dsp:cNvSpPr/>
      </dsp:nvSpPr>
      <dsp:spPr>
        <a:xfrm>
          <a:off x="5146194" y="1634018"/>
          <a:ext cx="90164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5146194" y="1634018"/>
        <a:ext cx="901640" cy="450820"/>
      </dsp:txXfrm>
    </dsp:sp>
    <dsp:sp modelId="{9635E244-9DA3-A642-914C-F17CA1E2CF86}">
      <dsp:nvSpPr>
        <dsp:cNvPr id="0" name=""/>
        <dsp:cNvSpPr/>
      </dsp:nvSpPr>
      <dsp:spPr>
        <a:xfrm>
          <a:off x="5371604" y="2274182"/>
          <a:ext cx="1051826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274182"/>
        <a:ext cx="1051826" cy="450820"/>
      </dsp:txXfrm>
    </dsp:sp>
    <dsp:sp modelId="{69CDC33E-93AD-CB42-8882-9651C1A1C8A4}">
      <dsp:nvSpPr>
        <dsp:cNvPr id="0" name=""/>
        <dsp:cNvSpPr/>
      </dsp:nvSpPr>
      <dsp:spPr>
        <a:xfrm>
          <a:off x="5371604" y="2914347"/>
          <a:ext cx="1006095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914347"/>
        <a:ext cx="1006095" cy="450820"/>
      </dsp:txXfrm>
    </dsp:sp>
    <dsp:sp modelId="{4000F6AC-B944-5042-8D6B-31ABBD13F57B}">
      <dsp:nvSpPr>
        <dsp:cNvPr id="0" name=""/>
        <dsp:cNvSpPr/>
      </dsp:nvSpPr>
      <dsp:spPr>
        <a:xfrm>
          <a:off x="5371604" y="355451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3554512"/>
        <a:ext cx="901640" cy="450820"/>
      </dsp:txXfrm>
    </dsp:sp>
    <dsp:sp modelId="{93AEE1A1-0DDE-F447-A467-EF57727CC249}">
      <dsp:nvSpPr>
        <dsp:cNvPr id="0" name=""/>
        <dsp:cNvSpPr/>
      </dsp:nvSpPr>
      <dsp:spPr>
        <a:xfrm>
          <a:off x="5371604" y="4194677"/>
          <a:ext cx="123476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4194677"/>
        <a:ext cx="1234760" cy="450820"/>
      </dsp:txXfrm>
    </dsp:sp>
    <dsp:sp modelId="{59027BE4-1E27-D641-96AB-D1A0E87978FE}">
      <dsp:nvSpPr>
        <dsp:cNvPr id="0" name=""/>
        <dsp:cNvSpPr/>
      </dsp:nvSpPr>
      <dsp:spPr>
        <a:xfrm>
          <a:off x="6898483" y="842648"/>
          <a:ext cx="1000135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6898483" y="842648"/>
        <a:ext cx="1000135" cy="450820"/>
      </dsp:txXfrm>
    </dsp:sp>
    <dsp:sp modelId="{F0B3AAE9-7452-904B-A873-D4A1FFF0F927}">
      <dsp:nvSpPr>
        <dsp:cNvPr id="0" name=""/>
        <dsp:cNvSpPr/>
      </dsp:nvSpPr>
      <dsp:spPr>
        <a:xfrm>
          <a:off x="6435179" y="1634018"/>
          <a:ext cx="710384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sp:txBody>
      <dsp:txXfrm>
        <a:off x="6435179" y="1634018"/>
        <a:ext cx="710384" cy="548639"/>
      </dsp:txXfrm>
    </dsp:sp>
    <dsp:sp modelId="{AE0A8AA2-39CD-6648-9E36-DC5428EBF015}">
      <dsp:nvSpPr>
        <dsp:cNvPr id="0" name=""/>
        <dsp:cNvSpPr/>
      </dsp:nvSpPr>
      <dsp:spPr>
        <a:xfrm>
          <a:off x="6612775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sp:txBody>
      <dsp:txXfrm>
        <a:off x="6612775" y="2372001"/>
        <a:ext cx="901640" cy="450820"/>
      </dsp:txXfrm>
    </dsp:sp>
    <dsp:sp modelId="{050F8FDF-71EF-DA40-BCD6-5A4E49FE84FF}">
      <dsp:nvSpPr>
        <dsp:cNvPr id="0" name=""/>
        <dsp:cNvSpPr/>
      </dsp:nvSpPr>
      <dsp:spPr>
        <a:xfrm>
          <a:off x="6612775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sp:txBody>
      <dsp:txXfrm>
        <a:off x="6612775" y="3012166"/>
        <a:ext cx="901640" cy="450820"/>
      </dsp:txXfrm>
    </dsp:sp>
    <dsp:sp modelId="{13B4C573-5DEE-AC48-91BF-1A964C68D921}">
      <dsp:nvSpPr>
        <dsp:cNvPr id="0" name=""/>
        <dsp:cNvSpPr/>
      </dsp:nvSpPr>
      <dsp:spPr>
        <a:xfrm>
          <a:off x="7484373" y="1634018"/>
          <a:ext cx="877548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sp:txBody>
      <dsp:txXfrm>
        <a:off x="7484373" y="1634018"/>
        <a:ext cx="877548" cy="548639"/>
      </dsp:txXfrm>
    </dsp:sp>
    <dsp:sp modelId="{609DB9FE-7E9D-9F40-971B-911B139BDFC0}">
      <dsp:nvSpPr>
        <dsp:cNvPr id="0" name=""/>
        <dsp:cNvSpPr/>
      </dsp:nvSpPr>
      <dsp:spPr>
        <a:xfrm>
          <a:off x="7703760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sp:txBody>
      <dsp:txXfrm>
        <a:off x="7703760" y="2372001"/>
        <a:ext cx="901640" cy="450820"/>
      </dsp:txXfrm>
    </dsp:sp>
    <dsp:sp modelId="{E1E301A2-C682-6942-AD24-C330BD3E72F7}">
      <dsp:nvSpPr>
        <dsp:cNvPr id="0" name=""/>
        <dsp:cNvSpPr/>
      </dsp:nvSpPr>
      <dsp:spPr>
        <a:xfrm>
          <a:off x="7703760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sp:txBody>
      <dsp:txXfrm>
        <a:off x="7703760" y="3012166"/>
        <a:ext cx="901640" cy="450820"/>
      </dsp:txXfrm>
    </dsp:sp>
    <dsp:sp modelId="{B040F289-820C-B249-96CC-EAE3B716173E}">
      <dsp:nvSpPr>
        <dsp:cNvPr id="0" name=""/>
        <dsp:cNvSpPr/>
      </dsp:nvSpPr>
      <dsp:spPr>
        <a:xfrm>
          <a:off x="7703760" y="36523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sp:txBody>
      <dsp:txXfrm>
        <a:off x="7703760" y="3652331"/>
        <a:ext cx="901640" cy="450820"/>
      </dsp:txXfrm>
    </dsp:sp>
    <dsp:sp modelId="{1C7D7F90-2353-7A4B-B4B2-4F98D8C2A65A}">
      <dsp:nvSpPr>
        <dsp:cNvPr id="0" name=""/>
        <dsp:cNvSpPr/>
      </dsp:nvSpPr>
      <dsp:spPr>
        <a:xfrm>
          <a:off x="7703760" y="429249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sp:txBody>
      <dsp:txXfrm>
        <a:off x="7703760" y="4292496"/>
        <a:ext cx="901640" cy="4508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44D38-DC97-4F47-A7C0-AFB501C5BC37}">
      <dsp:nvSpPr>
        <dsp:cNvPr id="0" name=""/>
        <dsp:cNvSpPr/>
      </dsp:nvSpPr>
      <dsp:spPr>
        <a:xfrm>
          <a:off x="7572128" y="2182657"/>
          <a:ext cx="131632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1632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17FD1-7FEA-1745-AA23-3F10E49EB681}">
      <dsp:nvSpPr>
        <dsp:cNvPr id="0" name=""/>
        <dsp:cNvSpPr/>
      </dsp:nvSpPr>
      <dsp:spPr>
        <a:xfrm>
          <a:off x="7572128" y="2182657"/>
          <a:ext cx="131632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1632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11D860-630D-544E-A352-B40809714D36}">
      <dsp:nvSpPr>
        <dsp:cNvPr id="0" name=""/>
        <dsp:cNvSpPr/>
      </dsp:nvSpPr>
      <dsp:spPr>
        <a:xfrm>
          <a:off x="7572128" y="2182657"/>
          <a:ext cx="131632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1632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9C98B-3D88-CF4E-B982-4EC174FE4C80}">
      <dsp:nvSpPr>
        <dsp:cNvPr id="0" name=""/>
        <dsp:cNvSpPr/>
      </dsp:nvSpPr>
      <dsp:spPr>
        <a:xfrm>
          <a:off x="7572128" y="2182657"/>
          <a:ext cx="131632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1632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8CB08-0B84-724B-867E-61058E9E9CE9}">
      <dsp:nvSpPr>
        <dsp:cNvPr id="0" name=""/>
        <dsp:cNvSpPr/>
      </dsp:nvSpPr>
      <dsp:spPr>
        <a:xfrm>
          <a:off x="7398550" y="1293468"/>
          <a:ext cx="52459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524596" y="245877"/>
              </a:lnTo>
              <a:lnTo>
                <a:pt x="52459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2B1B9-DD26-494C-B7C1-54468213FE1B}">
      <dsp:nvSpPr>
        <dsp:cNvPr id="0" name=""/>
        <dsp:cNvSpPr/>
      </dsp:nvSpPr>
      <dsp:spPr>
        <a:xfrm>
          <a:off x="6506218" y="2182657"/>
          <a:ext cx="106557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557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FE4A7-4441-0A4E-A8D6-A982BD9C9E02}">
      <dsp:nvSpPr>
        <dsp:cNvPr id="0" name=""/>
        <dsp:cNvSpPr/>
      </dsp:nvSpPr>
      <dsp:spPr>
        <a:xfrm>
          <a:off x="6506218" y="2182657"/>
          <a:ext cx="106557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557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10E44F-48F3-6447-A9B3-D0FD696FBB54}">
      <dsp:nvSpPr>
        <dsp:cNvPr id="0" name=""/>
        <dsp:cNvSpPr/>
      </dsp:nvSpPr>
      <dsp:spPr>
        <a:xfrm>
          <a:off x="6790371" y="1293468"/>
          <a:ext cx="608179" cy="340549"/>
        </a:xfrm>
        <a:custGeom>
          <a:avLst/>
          <a:gdLst/>
          <a:ahLst/>
          <a:cxnLst/>
          <a:rect l="0" t="0" r="0" b="0"/>
          <a:pathLst>
            <a:path>
              <a:moveTo>
                <a:pt x="608179" y="0"/>
              </a:moveTo>
              <a:lnTo>
                <a:pt x="608179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E3CBCD-F73E-1A44-8FD8-6AD63C2A8B7D}">
      <dsp:nvSpPr>
        <dsp:cNvPr id="0" name=""/>
        <dsp:cNvSpPr/>
      </dsp:nvSpPr>
      <dsp:spPr>
        <a:xfrm>
          <a:off x="4748710" y="451697"/>
          <a:ext cx="2649840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649840" y="296279"/>
              </a:lnTo>
              <a:lnTo>
                <a:pt x="264984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878F0-ABCF-FD41-863D-C0E2A8511DEC}">
      <dsp:nvSpPr>
        <dsp:cNvPr id="0" name=""/>
        <dsp:cNvSpPr/>
      </dsp:nvSpPr>
      <dsp:spPr>
        <a:xfrm>
          <a:off x="5236358" y="2084838"/>
          <a:ext cx="135246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5246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19C492-2A76-BA40-B0A2-68E7CE94D0F9}">
      <dsp:nvSpPr>
        <dsp:cNvPr id="0" name=""/>
        <dsp:cNvSpPr/>
      </dsp:nvSpPr>
      <dsp:spPr>
        <a:xfrm>
          <a:off x="5236358" y="2084838"/>
          <a:ext cx="135246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524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C2581B-AA2C-8043-84C6-7E99EA2B3545}">
      <dsp:nvSpPr>
        <dsp:cNvPr id="0" name=""/>
        <dsp:cNvSpPr/>
      </dsp:nvSpPr>
      <dsp:spPr>
        <a:xfrm>
          <a:off x="5236358" y="2084838"/>
          <a:ext cx="135246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524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4E6723-A2A8-8145-A6FE-5572B3F0D9A7}">
      <dsp:nvSpPr>
        <dsp:cNvPr id="0" name=""/>
        <dsp:cNvSpPr/>
      </dsp:nvSpPr>
      <dsp:spPr>
        <a:xfrm>
          <a:off x="5236358" y="2084838"/>
          <a:ext cx="135246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524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AD726F-19B8-D449-B4DD-FD540E87877E}">
      <dsp:nvSpPr>
        <dsp:cNvPr id="0" name=""/>
        <dsp:cNvSpPr/>
      </dsp:nvSpPr>
      <dsp:spPr>
        <a:xfrm>
          <a:off x="4990214" y="1293468"/>
          <a:ext cx="606800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606800" y="245877"/>
              </a:lnTo>
              <a:lnTo>
                <a:pt x="60680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46BD0-06BD-A74E-9FAF-704EC511A951}">
      <dsp:nvSpPr>
        <dsp:cNvPr id="0" name=""/>
        <dsp:cNvSpPr/>
      </dsp:nvSpPr>
      <dsp:spPr>
        <a:xfrm>
          <a:off x="3940813" y="2084838"/>
          <a:ext cx="91440" cy="38302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30218"/>
              </a:lnTo>
              <a:lnTo>
                <a:pt x="126630" y="383021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08049-B390-B54D-B05D-1270BB511FD7}">
      <dsp:nvSpPr>
        <dsp:cNvPr id="0" name=""/>
        <dsp:cNvSpPr/>
      </dsp:nvSpPr>
      <dsp:spPr>
        <a:xfrm>
          <a:off x="3940813" y="2084838"/>
          <a:ext cx="91440" cy="32543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54331"/>
              </a:lnTo>
              <a:lnTo>
                <a:pt x="126630" y="325433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D21B1-B8FE-9848-88D6-5FA439410C57}">
      <dsp:nvSpPr>
        <dsp:cNvPr id="0" name=""/>
        <dsp:cNvSpPr/>
      </dsp:nvSpPr>
      <dsp:spPr>
        <a:xfrm>
          <a:off x="3940813" y="2084838"/>
          <a:ext cx="91440" cy="26720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72052"/>
              </a:lnTo>
              <a:lnTo>
                <a:pt x="126630" y="267205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D7791-5764-AF42-8E05-5357F6ED5B9A}">
      <dsp:nvSpPr>
        <dsp:cNvPr id="0" name=""/>
        <dsp:cNvSpPr/>
      </dsp:nvSpPr>
      <dsp:spPr>
        <a:xfrm>
          <a:off x="3940813" y="2084838"/>
          <a:ext cx="91440" cy="20967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6740"/>
              </a:lnTo>
              <a:lnTo>
                <a:pt x="126630" y="209674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BF3F6-8378-7040-B677-97CF887D0EEB}">
      <dsp:nvSpPr>
        <dsp:cNvPr id="0" name=""/>
        <dsp:cNvSpPr/>
      </dsp:nvSpPr>
      <dsp:spPr>
        <a:xfrm>
          <a:off x="3940813" y="2084838"/>
          <a:ext cx="91440" cy="15214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1428"/>
              </a:lnTo>
              <a:lnTo>
                <a:pt x="126630" y="152142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3D77D-DE0C-3143-89D2-319421E808F1}">
      <dsp:nvSpPr>
        <dsp:cNvPr id="0" name=""/>
        <dsp:cNvSpPr/>
      </dsp:nvSpPr>
      <dsp:spPr>
        <a:xfrm>
          <a:off x="3940813" y="2084838"/>
          <a:ext cx="91440" cy="9623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62302"/>
              </a:lnTo>
              <a:lnTo>
                <a:pt x="126630" y="96230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FDCB6-2F1C-4240-9B6F-CBEC65594017}">
      <dsp:nvSpPr>
        <dsp:cNvPr id="0" name=""/>
        <dsp:cNvSpPr/>
      </dsp:nvSpPr>
      <dsp:spPr>
        <a:xfrm>
          <a:off x="3940813" y="2084838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2663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58160-981A-604D-BCBD-AD267251A8FD}">
      <dsp:nvSpPr>
        <dsp:cNvPr id="0" name=""/>
        <dsp:cNvSpPr/>
      </dsp:nvSpPr>
      <dsp:spPr>
        <a:xfrm>
          <a:off x="4202296" y="1293468"/>
          <a:ext cx="787917" cy="340549"/>
        </a:xfrm>
        <a:custGeom>
          <a:avLst/>
          <a:gdLst/>
          <a:ahLst/>
          <a:cxnLst/>
          <a:rect l="0" t="0" r="0" b="0"/>
          <a:pathLst>
            <a:path>
              <a:moveTo>
                <a:pt x="787917" y="0"/>
              </a:moveTo>
              <a:lnTo>
                <a:pt x="787917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86AF58-FB1F-EB4B-B656-EF2351FD44AB}">
      <dsp:nvSpPr>
        <dsp:cNvPr id="0" name=""/>
        <dsp:cNvSpPr/>
      </dsp:nvSpPr>
      <dsp:spPr>
        <a:xfrm>
          <a:off x="4748710" y="451697"/>
          <a:ext cx="241503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41503" y="296279"/>
              </a:lnTo>
              <a:lnTo>
                <a:pt x="241503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A00DA-87F1-C947-B054-57A994FA5909}">
      <dsp:nvSpPr>
        <dsp:cNvPr id="0" name=""/>
        <dsp:cNvSpPr/>
      </dsp:nvSpPr>
      <dsp:spPr>
        <a:xfrm>
          <a:off x="2765517" y="2182364"/>
          <a:ext cx="1067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06740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BBC47-0F37-9B4C-9838-FF7C950C6175}">
      <dsp:nvSpPr>
        <dsp:cNvPr id="0" name=""/>
        <dsp:cNvSpPr/>
      </dsp:nvSpPr>
      <dsp:spPr>
        <a:xfrm>
          <a:off x="2765517" y="2182364"/>
          <a:ext cx="1067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740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1D6F2C-4540-414A-8A9C-F673B686A182}">
      <dsp:nvSpPr>
        <dsp:cNvPr id="0" name=""/>
        <dsp:cNvSpPr/>
      </dsp:nvSpPr>
      <dsp:spPr>
        <a:xfrm>
          <a:off x="2765517" y="2182364"/>
          <a:ext cx="106740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74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5106-F59E-6A4E-BEA5-F4F616E19F07}">
      <dsp:nvSpPr>
        <dsp:cNvPr id="0" name=""/>
        <dsp:cNvSpPr/>
      </dsp:nvSpPr>
      <dsp:spPr>
        <a:xfrm>
          <a:off x="1856531" y="1293468"/>
          <a:ext cx="119362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1193626" y="245877"/>
              </a:lnTo>
              <a:lnTo>
                <a:pt x="119362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AA671-DF79-584D-8FB9-89274929BDA6}">
      <dsp:nvSpPr>
        <dsp:cNvPr id="0" name=""/>
        <dsp:cNvSpPr/>
      </dsp:nvSpPr>
      <dsp:spPr>
        <a:xfrm>
          <a:off x="1542583" y="2182797"/>
          <a:ext cx="914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5084"/>
              </a:lnTo>
              <a:lnTo>
                <a:pt x="13448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37981B-2BBE-3348-9421-EF865825A35B}">
      <dsp:nvSpPr>
        <dsp:cNvPr id="0" name=""/>
        <dsp:cNvSpPr/>
      </dsp:nvSpPr>
      <dsp:spPr>
        <a:xfrm>
          <a:off x="1542583" y="2182797"/>
          <a:ext cx="914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54919"/>
              </a:lnTo>
              <a:lnTo>
                <a:pt x="13448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A59AB-AAF1-E047-83BA-C8DE68219EBD}">
      <dsp:nvSpPr>
        <dsp:cNvPr id="0" name=""/>
        <dsp:cNvSpPr/>
      </dsp:nvSpPr>
      <dsp:spPr>
        <a:xfrm>
          <a:off x="1542583" y="2182797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3448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E2C4E-57E5-FF4D-9033-EE5427087509}">
      <dsp:nvSpPr>
        <dsp:cNvPr id="0" name=""/>
        <dsp:cNvSpPr/>
      </dsp:nvSpPr>
      <dsp:spPr>
        <a:xfrm>
          <a:off x="1779293" y="1293468"/>
          <a:ext cx="91440" cy="340549"/>
        </a:xfrm>
        <a:custGeom>
          <a:avLst/>
          <a:gdLst/>
          <a:ahLst/>
          <a:cxnLst/>
          <a:rect l="0" t="0" r="0" b="0"/>
          <a:pathLst>
            <a:path>
              <a:moveTo>
                <a:pt x="77237" y="0"/>
              </a:moveTo>
              <a:lnTo>
                <a:pt x="77237" y="245877"/>
              </a:lnTo>
              <a:lnTo>
                <a:pt x="45720" y="245877"/>
              </a:lnTo>
              <a:lnTo>
                <a:pt x="4572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D0AC6F-7796-DB40-BADD-6DC51ED8F4AE}">
      <dsp:nvSpPr>
        <dsp:cNvPr id="0" name=""/>
        <dsp:cNvSpPr/>
      </dsp:nvSpPr>
      <dsp:spPr>
        <a:xfrm>
          <a:off x="294821" y="2182846"/>
          <a:ext cx="187060" cy="2335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199"/>
              </a:lnTo>
              <a:lnTo>
                <a:pt x="187060" y="23351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F599F-2015-4F45-AEAB-5835F676E732}">
      <dsp:nvSpPr>
        <dsp:cNvPr id="0" name=""/>
        <dsp:cNvSpPr/>
      </dsp:nvSpPr>
      <dsp:spPr>
        <a:xfrm>
          <a:off x="294821" y="2182846"/>
          <a:ext cx="187060" cy="1695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34"/>
              </a:lnTo>
              <a:lnTo>
                <a:pt x="187060" y="169503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CDE67-DDF3-DD44-99D4-559AFC8C4227}">
      <dsp:nvSpPr>
        <dsp:cNvPr id="0" name=""/>
        <dsp:cNvSpPr/>
      </dsp:nvSpPr>
      <dsp:spPr>
        <a:xfrm>
          <a:off x="294821" y="2182846"/>
          <a:ext cx="187060" cy="1054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869"/>
              </a:lnTo>
              <a:lnTo>
                <a:pt x="187060" y="105486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61DC02-4F3D-3749-8C9A-0E47DC39D614}">
      <dsp:nvSpPr>
        <dsp:cNvPr id="0" name=""/>
        <dsp:cNvSpPr/>
      </dsp:nvSpPr>
      <dsp:spPr>
        <a:xfrm>
          <a:off x="294821" y="2182846"/>
          <a:ext cx="187060" cy="414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05"/>
              </a:lnTo>
              <a:lnTo>
                <a:pt x="187060" y="414705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C61EA-CE37-314F-AC2A-0D6690557CB0}">
      <dsp:nvSpPr>
        <dsp:cNvPr id="0" name=""/>
        <dsp:cNvSpPr/>
      </dsp:nvSpPr>
      <dsp:spPr>
        <a:xfrm>
          <a:off x="574467" y="1293468"/>
          <a:ext cx="1282063" cy="340599"/>
        </a:xfrm>
        <a:custGeom>
          <a:avLst/>
          <a:gdLst/>
          <a:ahLst/>
          <a:cxnLst/>
          <a:rect l="0" t="0" r="0" b="0"/>
          <a:pathLst>
            <a:path>
              <a:moveTo>
                <a:pt x="1282063" y="0"/>
              </a:moveTo>
              <a:lnTo>
                <a:pt x="1282063" y="245926"/>
              </a:lnTo>
              <a:lnTo>
                <a:pt x="0" y="245926"/>
              </a:lnTo>
              <a:lnTo>
                <a:pt x="0" y="3405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3E63E-502F-814C-ABA7-B1F39B751089}">
      <dsp:nvSpPr>
        <dsp:cNvPr id="0" name=""/>
        <dsp:cNvSpPr/>
      </dsp:nvSpPr>
      <dsp:spPr>
        <a:xfrm>
          <a:off x="1856531" y="451697"/>
          <a:ext cx="2892179" cy="390951"/>
        </a:xfrm>
        <a:custGeom>
          <a:avLst/>
          <a:gdLst/>
          <a:ahLst/>
          <a:cxnLst/>
          <a:rect l="0" t="0" r="0" b="0"/>
          <a:pathLst>
            <a:path>
              <a:moveTo>
                <a:pt x="2892179" y="0"/>
              </a:moveTo>
              <a:lnTo>
                <a:pt x="2892179" y="296279"/>
              </a:lnTo>
              <a:lnTo>
                <a:pt x="0" y="296279"/>
              </a:lnTo>
              <a:lnTo>
                <a:pt x="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96F66-678F-D044-9D5B-B4B62EFF5348}">
      <dsp:nvSpPr>
        <dsp:cNvPr id="0" name=""/>
        <dsp:cNvSpPr/>
      </dsp:nvSpPr>
      <dsp:spPr>
        <a:xfrm>
          <a:off x="3798038" y="876"/>
          <a:ext cx="1901343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798038" y="876"/>
        <a:ext cx="1901343" cy="450820"/>
      </dsp:txXfrm>
    </dsp:sp>
    <dsp:sp modelId="{8B705978-4650-EF4A-8336-13700F303B79}">
      <dsp:nvSpPr>
        <dsp:cNvPr id="0" name=""/>
        <dsp:cNvSpPr/>
      </dsp:nvSpPr>
      <dsp:spPr>
        <a:xfrm>
          <a:off x="1276230" y="842648"/>
          <a:ext cx="116060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276230" y="842648"/>
        <a:ext cx="1160600" cy="450820"/>
      </dsp:txXfrm>
    </dsp:sp>
    <dsp:sp modelId="{7856D2F4-7567-1D40-9619-7060402A9355}">
      <dsp:nvSpPr>
        <dsp:cNvPr id="0" name=""/>
        <dsp:cNvSpPr/>
      </dsp:nvSpPr>
      <dsp:spPr>
        <a:xfrm>
          <a:off x="224910" y="1634067"/>
          <a:ext cx="69911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24910" y="1634067"/>
        <a:ext cx="699113" cy="548778"/>
      </dsp:txXfrm>
    </dsp:sp>
    <dsp:sp modelId="{01ED003D-490C-144E-9249-EF3DDF0526B0}">
      <dsp:nvSpPr>
        <dsp:cNvPr id="0" name=""/>
        <dsp:cNvSpPr/>
      </dsp:nvSpPr>
      <dsp:spPr>
        <a:xfrm>
          <a:off x="481882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2372141"/>
        <a:ext cx="901640" cy="450820"/>
      </dsp:txXfrm>
    </dsp:sp>
    <dsp:sp modelId="{0BBD6B96-3C44-5E4F-B961-0BD7B8AD06E8}">
      <dsp:nvSpPr>
        <dsp:cNvPr id="0" name=""/>
        <dsp:cNvSpPr/>
      </dsp:nvSpPr>
      <dsp:spPr>
        <a:xfrm>
          <a:off x="481882" y="3012306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012306"/>
        <a:ext cx="1005843" cy="450820"/>
      </dsp:txXfrm>
    </dsp:sp>
    <dsp:sp modelId="{E9D9E596-19D2-E643-B3C6-50F14DE7717A}">
      <dsp:nvSpPr>
        <dsp:cNvPr id="0" name=""/>
        <dsp:cNvSpPr/>
      </dsp:nvSpPr>
      <dsp:spPr>
        <a:xfrm>
          <a:off x="481882" y="365247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652471"/>
        <a:ext cx="901640" cy="450820"/>
      </dsp:txXfrm>
    </dsp:sp>
    <dsp:sp modelId="{BADDF87E-A942-C94D-BC10-22C0C954C913}">
      <dsp:nvSpPr>
        <dsp:cNvPr id="0" name=""/>
        <dsp:cNvSpPr/>
      </dsp:nvSpPr>
      <dsp:spPr>
        <a:xfrm>
          <a:off x="481882" y="4292635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4292635"/>
        <a:ext cx="901640" cy="450820"/>
      </dsp:txXfrm>
    </dsp:sp>
    <dsp:sp modelId="{A297DB52-B38F-1A4C-B510-59C16FEBCA17}">
      <dsp:nvSpPr>
        <dsp:cNvPr id="0" name=""/>
        <dsp:cNvSpPr/>
      </dsp:nvSpPr>
      <dsp:spPr>
        <a:xfrm>
          <a:off x="1529126" y="1634018"/>
          <a:ext cx="59177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529126" y="1634018"/>
        <a:ext cx="591773" cy="548778"/>
      </dsp:txXfrm>
    </dsp:sp>
    <dsp:sp modelId="{B11F8395-2A41-AE4F-ACC9-13AC74F55E62}">
      <dsp:nvSpPr>
        <dsp:cNvPr id="0" name=""/>
        <dsp:cNvSpPr/>
      </dsp:nvSpPr>
      <dsp:spPr>
        <a:xfrm>
          <a:off x="1677069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2372141"/>
        <a:ext cx="901640" cy="450820"/>
      </dsp:txXfrm>
    </dsp:sp>
    <dsp:sp modelId="{EEE24EF8-69BD-234D-9E88-741173F0378C}">
      <dsp:nvSpPr>
        <dsp:cNvPr id="0" name=""/>
        <dsp:cNvSpPr/>
      </dsp:nvSpPr>
      <dsp:spPr>
        <a:xfrm>
          <a:off x="1677069" y="301230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012306"/>
        <a:ext cx="901640" cy="450820"/>
      </dsp:txXfrm>
    </dsp:sp>
    <dsp:sp modelId="{6CFD024A-6E3E-C74F-A1E4-DAA3E3350F49}">
      <dsp:nvSpPr>
        <dsp:cNvPr id="0" name=""/>
        <dsp:cNvSpPr/>
      </dsp:nvSpPr>
      <dsp:spPr>
        <a:xfrm>
          <a:off x="1677069" y="3652471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652471"/>
        <a:ext cx="1005843" cy="450820"/>
      </dsp:txXfrm>
    </dsp:sp>
    <dsp:sp modelId="{4E77185A-7B38-F948-BB21-9415B1033AAB}">
      <dsp:nvSpPr>
        <dsp:cNvPr id="0" name=""/>
        <dsp:cNvSpPr/>
      </dsp:nvSpPr>
      <dsp:spPr>
        <a:xfrm>
          <a:off x="2694356" y="1634018"/>
          <a:ext cx="711601" cy="548346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694356" y="1634018"/>
        <a:ext cx="711601" cy="548346"/>
      </dsp:txXfrm>
    </dsp:sp>
    <dsp:sp modelId="{5EC7B4BC-D6E0-494E-8F9F-6D6D134D7C5F}">
      <dsp:nvSpPr>
        <dsp:cNvPr id="0" name=""/>
        <dsp:cNvSpPr/>
      </dsp:nvSpPr>
      <dsp:spPr>
        <a:xfrm>
          <a:off x="2872257" y="2371708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2371708"/>
        <a:ext cx="901640" cy="450820"/>
      </dsp:txXfrm>
    </dsp:sp>
    <dsp:sp modelId="{94FB6558-1362-3744-8078-68B40D37F8FD}">
      <dsp:nvSpPr>
        <dsp:cNvPr id="0" name=""/>
        <dsp:cNvSpPr/>
      </dsp:nvSpPr>
      <dsp:spPr>
        <a:xfrm>
          <a:off x="2872257" y="3011873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011873"/>
        <a:ext cx="901640" cy="450820"/>
      </dsp:txXfrm>
    </dsp:sp>
    <dsp:sp modelId="{2068E678-8A86-334C-8AE9-8164A3B1AAE6}">
      <dsp:nvSpPr>
        <dsp:cNvPr id="0" name=""/>
        <dsp:cNvSpPr/>
      </dsp:nvSpPr>
      <dsp:spPr>
        <a:xfrm>
          <a:off x="2872257" y="3652038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652038"/>
        <a:ext cx="1005843" cy="450820"/>
      </dsp:txXfrm>
    </dsp:sp>
    <dsp:sp modelId="{569AF1F6-360E-7940-B2C7-3C8E37CB1AF0}">
      <dsp:nvSpPr>
        <dsp:cNvPr id="0" name=""/>
        <dsp:cNvSpPr/>
      </dsp:nvSpPr>
      <dsp:spPr>
        <a:xfrm>
          <a:off x="4130517" y="842648"/>
          <a:ext cx="1719392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4130517" y="842648"/>
        <a:ext cx="1719392" cy="450820"/>
      </dsp:txXfrm>
    </dsp:sp>
    <dsp:sp modelId="{1C0E9EDA-D821-7641-815D-C21664E5036A}">
      <dsp:nvSpPr>
        <dsp:cNvPr id="0" name=""/>
        <dsp:cNvSpPr/>
      </dsp:nvSpPr>
      <dsp:spPr>
        <a:xfrm>
          <a:off x="3932593" y="1634018"/>
          <a:ext cx="539406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932593" y="1634018"/>
        <a:ext cx="539406" cy="450820"/>
      </dsp:txXfrm>
    </dsp:sp>
    <dsp:sp modelId="{ADDE005C-690B-AC47-8EB3-13D5F7A2A727}">
      <dsp:nvSpPr>
        <dsp:cNvPr id="0" name=""/>
        <dsp:cNvSpPr/>
      </dsp:nvSpPr>
      <dsp:spPr>
        <a:xfrm>
          <a:off x="4067444" y="227418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274182"/>
        <a:ext cx="901640" cy="450820"/>
      </dsp:txXfrm>
    </dsp:sp>
    <dsp:sp modelId="{8DDBE8BA-4F62-CC42-ABF0-BA4CFC443D8A}">
      <dsp:nvSpPr>
        <dsp:cNvPr id="0" name=""/>
        <dsp:cNvSpPr/>
      </dsp:nvSpPr>
      <dsp:spPr>
        <a:xfrm>
          <a:off x="4067444" y="28217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821731"/>
        <a:ext cx="901640" cy="450820"/>
      </dsp:txXfrm>
    </dsp:sp>
    <dsp:sp modelId="{B30A765A-0A40-EF49-AC7D-950F94CFF2A3}">
      <dsp:nvSpPr>
        <dsp:cNvPr id="0" name=""/>
        <dsp:cNvSpPr/>
      </dsp:nvSpPr>
      <dsp:spPr>
        <a:xfrm>
          <a:off x="4067444" y="338085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380856"/>
        <a:ext cx="901640" cy="450820"/>
      </dsp:txXfrm>
    </dsp:sp>
    <dsp:sp modelId="{02159DB4-5DA7-FF4B-8521-59747A7EB837}">
      <dsp:nvSpPr>
        <dsp:cNvPr id="0" name=""/>
        <dsp:cNvSpPr/>
      </dsp:nvSpPr>
      <dsp:spPr>
        <a:xfrm>
          <a:off x="4067444" y="3951558"/>
          <a:ext cx="1114815" cy="460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951558"/>
        <a:ext cx="1114815" cy="460039"/>
      </dsp:txXfrm>
    </dsp:sp>
    <dsp:sp modelId="{F4DA113B-AE82-524E-AAC3-C664F32E99AC}">
      <dsp:nvSpPr>
        <dsp:cNvPr id="0" name=""/>
        <dsp:cNvSpPr/>
      </dsp:nvSpPr>
      <dsp:spPr>
        <a:xfrm>
          <a:off x="4067444" y="4531480"/>
          <a:ext cx="1219414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4531480"/>
        <a:ext cx="1219414" cy="450820"/>
      </dsp:txXfrm>
    </dsp:sp>
    <dsp:sp modelId="{8F7791AF-B562-AF44-A5D3-9E0835F3B0A5}">
      <dsp:nvSpPr>
        <dsp:cNvPr id="0" name=""/>
        <dsp:cNvSpPr/>
      </dsp:nvSpPr>
      <dsp:spPr>
        <a:xfrm>
          <a:off x="4067444" y="5113759"/>
          <a:ext cx="986827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113759"/>
        <a:ext cx="986827" cy="450820"/>
      </dsp:txXfrm>
    </dsp:sp>
    <dsp:sp modelId="{98DC9C42-DB1D-AE44-93B4-4B24A47B3DF0}">
      <dsp:nvSpPr>
        <dsp:cNvPr id="0" name=""/>
        <dsp:cNvSpPr/>
      </dsp:nvSpPr>
      <dsp:spPr>
        <a:xfrm>
          <a:off x="4067444" y="5691783"/>
          <a:ext cx="1225293" cy="446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691783"/>
        <a:ext cx="1225293" cy="446546"/>
      </dsp:txXfrm>
    </dsp:sp>
    <dsp:sp modelId="{DF5BE6F6-97C6-FB46-AFC3-137F8AD55311}">
      <dsp:nvSpPr>
        <dsp:cNvPr id="0" name=""/>
        <dsp:cNvSpPr/>
      </dsp:nvSpPr>
      <dsp:spPr>
        <a:xfrm>
          <a:off x="5146194" y="1634018"/>
          <a:ext cx="90164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5146194" y="1634018"/>
        <a:ext cx="901640" cy="450820"/>
      </dsp:txXfrm>
    </dsp:sp>
    <dsp:sp modelId="{9635E244-9DA3-A642-914C-F17CA1E2CF86}">
      <dsp:nvSpPr>
        <dsp:cNvPr id="0" name=""/>
        <dsp:cNvSpPr/>
      </dsp:nvSpPr>
      <dsp:spPr>
        <a:xfrm>
          <a:off x="5371604" y="2274182"/>
          <a:ext cx="1051826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274182"/>
        <a:ext cx="1051826" cy="450820"/>
      </dsp:txXfrm>
    </dsp:sp>
    <dsp:sp modelId="{69CDC33E-93AD-CB42-8882-9651C1A1C8A4}">
      <dsp:nvSpPr>
        <dsp:cNvPr id="0" name=""/>
        <dsp:cNvSpPr/>
      </dsp:nvSpPr>
      <dsp:spPr>
        <a:xfrm>
          <a:off x="5371604" y="2914347"/>
          <a:ext cx="1006095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914347"/>
        <a:ext cx="1006095" cy="450820"/>
      </dsp:txXfrm>
    </dsp:sp>
    <dsp:sp modelId="{4000F6AC-B944-5042-8D6B-31ABBD13F57B}">
      <dsp:nvSpPr>
        <dsp:cNvPr id="0" name=""/>
        <dsp:cNvSpPr/>
      </dsp:nvSpPr>
      <dsp:spPr>
        <a:xfrm>
          <a:off x="5371604" y="355451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3554512"/>
        <a:ext cx="901640" cy="450820"/>
      </dsp:txXfrm>
    </dsp:sp>
    <dsp:sp modelId="{93AEE1A1-0DDE-F447-A467-EF57727CC249}">
      <dsp:nvSpPr>
        <dsp:cNvPr id="0" name=""/>
        <dsp:cNvSpPr/>
      </dsp:nvSpPr>
      <dsp:spPr>
        <a:xfrm>
          <a:off x="5371604" y="4194677"/>
          <a:ext cx="123476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4194677"/>
        <a:ext cx="1234760" cy="450820"/>
      </dsp:txXfrm>
    </dsp:sp>
    <dsp:sp modelId="{59027BE4-1E27-D641-96AB-D1A0E87978FE}">
      <dsp:nvSpPr>
        <dsp:cNvPr id="0" name=""/>
        <dsp:cNvSpPr/>
      </dsp:nvSpPr>
      <dsp:spPr>
        <a:xfrm>
          <a:off x="6898483" y="842648"/>
          <a:ext cx="1000135" cy="450820"/>
        </a:xfrm>
        <a:prstGeom prst="rect">
          <a:avLst/>
        </a:prstGeom>
        <a:solidFill>
          <a:schemeClr val="bg1"/>
        </a:solidFill>
        <a:ln w="57150" cmpd="sng">
          <a:solidFill>
            <a:srgbClr val="00FF00"/>
          </a:solidFill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kern="12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6898483" y="842648"/>
        <a:ext cx="1000135" cy="450820"/>
      </dsp:txXfrm>
    </dsp:sp>
    <dsp:sp modelId="{F0B3AAE9-7452-904B-A873-D4A1FFF0F927}">
      <dsp:nvSpPr>
        <dsp:cNvPr id="0" name=""/>
        <dsp:cNvSpPr/>
      </dsp:nvSpPr>
      <dsp:spPr>
        <a:xfrm>
          <a:off x="6435179" y="1634018"/>
          <a:ext cx="710384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sp:txBody>
      <dsp:txXfrm>
        <a:off x="6435179" y="1634018"/>
        <a:ext cx="710384" cy="548639"/>
      </dsp:txXfrm>
    </dsp:sp>
    <dsp:sp modelId="{AE0A8AA2-39CD-6648-9E36-DC5428EBF015}">
      <dsp:nvSpPr>
        <dsp:cNvPr id="0" name=""/>
        <dsp:cNvSpPr/>
      </dsp:nvSpPr>
      <dsp:spPr>
        <a:xfrm>
          <a:off x="6612775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sp:txBody>
      <dsp:txXfrm>
        <a:off x="6612775" y="2372001"/>
        <a:ext cx="901640" cy="450820"/>
      </dsp:txXfrm>
    </dsp:sp>
    <dsp:sp modelId="{050F8FDF-71EF-DA40-BCD6-5A4E49FE84FF}">
      <dsp:nvSpPr>
        <dsp:cNvPr id="0" name=""/>
        <dsp:cNvSpPr/>
      </dsp:nvSpPr>
      <dsp:spPr>
        <a:xfrm>
          <a:off x="6612775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sp:txBody>
      <dsp:txXfrm>
        <a:off x="6612775" y="3012166"/>
        <a:ext cx="901640" cy="450820"/>
      </dsp:txXfrm>
    </dsp:sp>
    <dsp:sp modelId="{13B4C573-5DEE-AC48-91BF-1A964C68D921}">
      <dsp:nvSpPr>
        <dsp:cNvPr id="0" name=""/>
        <dsp:cNvSpPr/>
      </dsp:nvSpPr>
      <dsp:spPr>
        <a:xfrm>
          <a:off x="7484373" y="1634018"/>
          <a:ext cx="877548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sp:txBody>
      <dsp:txXfrm>
        <a:off x="7484373" y="1634018"/>
        <a:ext cx="877548" cy="548639"/>
      </dsp:txXfrm>
    </dsp:sp>
    <dsp:sp modelId="{609DB9FE-7E9D-9F40-971B-911B139BDFC0}">
      <dsp:nvSpPr>
        <dsp:cNvPr id="0" name=""/>
        <dsp:cNvSpPr/>
      </dsp:nvSpPr>
      <dsp:spPr>
        <a:xfrm>
          <a:off x="7703760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sp:txBody>
      <dsp:txXfrm>
        <a:off x="7703760" y="2372001"/>
        <a:ext cx="901640" cy="450820"/>
      </dsp:txXfrm>
    </dsp:sp>
    <dsp:sp modelId="{E1E301A2-C682-6942-AD24-C330BD3E72F7}">
      <dsp:nvSpPr>
        <dsp:cNvPr id="0" name=""/>
        <dsp:cNvSpPr/>
      </dsp:nvSpPr>
      <dsp:spPr>
        <a:xfrm>
          <a:off x="7703760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sp:txBody>
      <dsp:txXfrm>
        <a:off x="7703760" y="3012166"/>
        <a:ext cx="901640" cy="450820"/>
      </dsp:txXfrm>
    </dsp:sp>
    <dsp:sp modelId="{B040F289-820C-B249-96CC-EAE3B716173E}">
      <dsp:nvSpPr>
        <dsp:cNvPr id="0" name=""/>
        <dsp:cNvSpPr/>
      </dsp:nvSpPr>
      <dsp:spPr>
        <a:xfrm>
          <a:off x="7703760" y="36523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sp:txBody>
      <dsp:txXfrm>
        <a:off x="7703760" y="3652331"/>
        <a:ext cx="901640" cy="450820"/>
      </dsp:txXfrm>
    </dsp:sp>
    <dsp:sp modelId="{1C7D7F90-2353-7A4B-B4B2-4F98D8C2A65A}">
      <dsp:nvSpPr>
        <dsp:cNvPr id="0" name=""/>
        <dsp:cNvSpPr/>
      </dsp:nvSpPr>
      <dsp:spPr>
        <a:xfrm>
          <a:off x="7703760" y="429249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sp:txBody>
      <dsp:txXfrm>
        <a:off x="7703760" y="4292496"/>
        <a:ext cx="901640" cy="4508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44D38-DC97-4F47-A7C0-AFB501C5BC37}">
      <dsp:nvSpPr>
        <dsp:cNvPr id="0" name=""/>
        <dsp:cNvSpPr/>
      </dsp:nvSpPr>
      <dsp:spPr>
        <a:xfrm>
          <a:off x="7572128" y="2182657"/>
          <a:ext cx="131632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1632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17FD1-7FEA-1745-AA23-3F10E49EB681}">
      <dsp:nvSpPr>
        <dsp:cNvPr id="0" name=""/>
        <dsp:cNvSpPr/>
      </dsp:nvSpPr>
      <dsp:spPr>
        <a:xfrm>
          <a:off x="7572128" y="2182657"/>
          <a:ext cx="131632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1632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11D860-630D-544E-A352-B40809714D36}">
      <dsp:nvSpPr>
        <dsp:cNvPr id="0" name=""/>
        <dsp:cNvSpPr/>
      </dsp:nvSpPr>
      <dsp:spPr>
        <a:xfrm>
          <a:off x="7572128" y="2182657"/>
          <a:ext cx="131632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1632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9C98B-3D88-CF4E-B982-4EC174FE4C80}">
      <dsp:nvSpPr>
        <dsp:cNvPr id="0" name=""/>
        <dsp:cNvSpPr/>
      </dsp:nvSpPr>
      <dsp:spPr>
        <a:xfrm>
          <a:off x="7572128" y="2182657"/>
          <a:ext cx="131632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1632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8CB08-0B84-724B-867E-61058E9E9CE9}">
      <dsp:nvSpPr>
        <dsp:cNvPr id="0" name=""/>
        <dsp:cNvSpPr/>
      </dsp:nvSpPr>
      <dsp:spPr>
        <a:xfrm>
          <a:off x="7398550" y="1293468"/>
          <a:ext cx="52459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524596" y="245877"/>
              </a:lnTo>
              <a:lnTo>
                <a:pt x="52459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2B1B9-DD26-494C-B7C1-54468213FE1B}">
      <dsp:nvSpPr>
        <dsp:cNvPr id="0" name=""/>
        <dsp:cNvSpPr/>
      </dsp:nvSpPr>
      <dsp:spPr>
        <a:xfrm>
          <a:off x="6506218" y="2182657"/>
          <a:ext cx="106557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557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FE4A7-4441-0A4E-A8D6-A982BD9C9E02}">
      <dsp:nvSpPr>
        <dsp:cNvPr id="0" name=""/>
        <dsp:cNvSpPr/>
      </dsp:nvSpPr>
      <dsp:spPr>
        <a:xfrm>
          <a:off x="6506218" y="2182657"/>
          <a:ext cx="106557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557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10E44F-48F3-6447-A9B3-D0FD696FBB54}">
      <dsp:nvSpPr>
        <dsp:cNvPr id="0" name=""/>
        <dsp:cNvSpPr/>
      </dsp:nvSpPr>
      <dsp:spPr>
        <a:xfrm>
          <a:off x="6790371" y="1293468"/>
          <a:ext cx="608179" cy="340549"/>
        </a:xfrm>
        <a:custGeom>
          <a:avLst/>
          <a:gdLst/>
          <a:ahLst/>
          <a:cxnLst/>
          <a:rect l="0" t="0" r="0" b="0"/>
          <a:pathLst>
            <a:path>
              <a:moveTo>
                <a:pt x="608179" y="0"/>
              </a:moveTo>
              <a:lnTo>
                <a:pt x="608179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E3CBCD-F73E-1A44-8FD8-6AD63C2A8B7D}">
      <dsp:nvSpPr>
        <dsp:cNvPr id="0" name=""/>
        <dsp:cNvSpPr/>
      </dsp:nvSpPr>
      <dsp:spPr>
        <a:xfrm>
          <a:off x="4748710" y="451697"/>
          <a:ext cx="2649840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649840" y="296279"/>
              </a:lnTo>
              <a:lnTo>
                <a:pt x="264984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878F0-ABCF-FD41-863D-C0E2A8511DEC}">
      <dsp:nvSpPr>
        <dsp:cNvPr id="0" name=""/>
        <dsp:cNvSpPr/>
      </dsp:nvSpPr>
      <dsp:spPr>
        <a:xfrm>
          <a:off x="5236358" y="2084838"/>
          <a:ext cx="135246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5246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19C492-2A76-BA40-B0A2-68E7CE94D0F9}">
      <dsp:nvSpPr>
        <dsp:cNvPr id="0" name=""/>
        <dsp:cNvSpPr/>
      </dsp:nvSpPr>
      <dsp:spPr>
        <a:xfrm>
          <a:off x="5236358" y="2084838"/>
          <a:ext cx="135246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524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C2581B-AA2C-8043-84C6-7E99EA2B3545}">
      <dsp:nvSpPr>
        <dsp:cNvPr id="0" name=""/>
        <dsp:cNvSpPr/>
      </dsp:nvSpPr>
      <dsp:spPr>
        <a:xfrm>
          <a:off x="5236358" y="2084838"/>
          <a:ext cx="135246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524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4E6723-A2A8-8145-A6FE-5572B3F0D9A7}">
      <dsp:nvSpPr>
        <dsp:cNvPr id="0" name=""/>
        <dsp:cNvSpPr/>
      </dsp:nvSpPr>
      <dsp:spPr>
        <a:xfrm>
          <a:off x="5236358" y="2084838"/>
          <a:ext cx="135246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524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AD726F-19B8-D449-B4DD-FD540E87877E}">
      <dsp:nvSpPr>
        <dsp:cNvPr id="0" name=""/>
        <dsp:cNvSpPr/>
      </dsp:nvSpPr>
      <dsp:spPr>
        <a:xfrm>
          <a:off x="4990214" y="1293468"/>
          <a:ext cx="606800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606800" y="245877"/>
              </a:lnTo>
              <a:lnTo>
                <a:pt x="60680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46BD0-06BD-A74E-9FAF-704EC511A951}">
      <dsp:nvSpPr>
        <dsp:cNvPr id="0" name=""/>
        <dsp:cNvSpPr/>
      </dsp:nvSpPr>
      <dsp:spPr>
        <a:xfrm>
          <a:off x="3940813" y="2084838"/>
          <a:ext cx="91440" cy="38302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30218"/>
              </a:lnTo>
              <a:lnTo>
                <a:pt x="126630" y="383021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08049-B390-B54D-B05D-1270BB511FD7}">
      <dsp:nvSpPr>
        <dsp:cNvPr id="0" name=""/>
        <dsp:cNvSpPr/>
      </dsp:nvSpPr>
      <dsp:spPr>
        <a:xfrm>
          <a:off x="3940813" y="2084838"/>
          <a:ext cx="91440" cy="32543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54331"/>
              </a:lnTo>
              <a:lnTo>
                <a:pt x="126630" y="325433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D21B1-B8FE-9848-88D6-5FA439410C57}">
      <dsp:nvSpPr>
        <dsp:cNvPr id="0" name=""/>
        <dsp:cNvSpPr/>
      </dsp:nvSpPr>
      <dsp:spPr>
        <a:xfrm>
          <a:off x="3940813" y="2084838"/>
          <a:ext cx="91440" cy="26720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72052"/>
              </a:lnTo>
              <a:lnTo>
                <a:pt x="126630" y="267205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D7791-5764-AF42-8E05-5357F6ED5B9A}">
      <dsp:nvSpPr>
        <dsp:cNvPr id="0" name=""/>
        <dsp:cNvSpPr/>
      </dsp:nvSpPr>
      <dsp:spPr>
        <a:xfrm>
          <a:off x="3940813" y="2084838"/>
          <a:ext cx="91440" cy="20967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6740"/>
              </a:lnTo>
              <a:lnTo>
                <a:pt x="126630" y="209674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BF3F6-8378-7040-B677-97CF887D0EEB}">
      <dsp:nvSpPr>
        <dsp:cNvPr id="0" name=""/>
        <dsp:cNvSpPr/>
      </dsp:nvSpPr>
      <dsp:spPr>
        <a:xfrm>
          <a:off x="3940813" y="2084838"/>
          <a:ext cx="91440" cy="15214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1428"/>
              </a:lnTo>
              <a:lnTo>
                <a:pt x="126630" y="152142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3D77D-DE0C-3143-89D2-319421E808F1}">
      <dsp:nvSpPr>
        <dsp:cNvPr id="0" name=""/>
        <dsp:cNvSpPr/>
      </dsp:nvSpPr>
      <dsp:spPr>
        <a:xfrm>
          <a:off x="3940813" y="2084838"/>
          <a:ext cx="91440" cy="9623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62302"/>
              </a:lnTo>
              <a:lnTo>
                <a:pt x="126630" y="96230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FDCB6-2F1C-4240-9B6F-CBEC65594017}">
      <dsp:nvSpPr>
        <dsp:cNvPr id="0" name=""/>
        <dsp:cNvSpPr/>
      </dsp:nvSpPr>
      <dsp:spPr>
        <a:xfrm>
          <a:off x="3940813" y="2084838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2663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58160-981A-604D-BCBD-AD267251A8FD}">
      <dsp:nvSpPr>
        <dsp:cNvPr id="0" name=""/>
        <dsp:cNvSpPr/>
      </dsp:nvSpPr>
      <dsp:spPr>
        <a:xfrm>
          <a:off x="4202296" y="1293468"/>
          <a:ext cx="787917" cy="340549"/>
        </a:xfrm>
        <a:custGeom>
          <a:avLst/>
          <a:gdLst/>
          <a:ahLst/>
          <a:cxnLst/>
          <a:rect l="0" t="0" r="0" b="0"/>
          <a:pathLst>
            <a:path>
              <a:moveTo>
                <a:pt x="787917" y="0"/>
              </a:moveTo>
              <a:lnTo>
                <a:pt x="787917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86AF58-FB1F-EB4B-B656-EF2351FD44AB}">
      <dsp:nvSpPr>
        <dsp:cNvPr id="0" name=""/>
        <dsp:cNvSpPr/>
      </dsp:nvSpPr>
      <dsp:spPr>
        <a:xfrm>
          <a:off x="4748710" y="451697"/>
          <a:ext cx="241503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41503" y="296279"/>
              </a:lnTo>
              <a:lnTo>
                <a:pt x="241503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A00DA-87F1-C947-B054-57A994FA5909}">
      <dsp:nvSpPr>
        <dsp:cNvPr id="0" name=""/>
        <dsp:cNvSpPr/>
      </dsp:nvSpPr>
      <dsp:spPr>
        <a:xfrm>
          <a:off x="2765517" y="2182364"/>
          <a:ext cx="1067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06740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BBC47-0F37-9B4C-9838-FF7C950C6175}">
      <dsp:nvSpPr>
        <dsp:cNvPr id="0" name=""/>
        <dsp:cNvSpPr/>
      </dsp:nvSpPr>
      <dsp:spPr>
        <a:xfrm>
          <a:off x="2765517" y="2182364"/>
          <a:ext cx="1067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740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1D6F2C-4540-414A-8A9C-F673B686A182}">
      <dsp:nvSpPr>
        <dsp:cNvPr id="0" name=""/>
        <dsp:cNvSpPr/>
      </dsp:nvSpPr>
      <dsp:spPr>
        <a:xfrm>
          <a:off x="2765517" y="2182364"/>
          <a:ext cx="106740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74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5106-F59E-6A4E-BEA5-F4F616E19F07}">
      <dsp:nvSpPr>
        <dsp:cNvPr id="0" name=""/>
        <dsp:cNvSpPr/>
      </dsp:nvSpPr>
      <dsp:spPr>
        <a:xfrm>
          <a:off x="1856531" y="1293468"/>
          <a:ext cx="119362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1193626" y="245877"/>
              </a:lnTo>
              <a:lnTo>
                <a:pt x="119362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AA671-DF79-584D-8FB9-89274929BDA6}">
      <dsp:nvSpPr>
        <dsp:cNvPr id="0" name=""/>
        <dsp:cNvSpPr/>
      </dsp:nvSpPr>
      <dsp:spPr>
        <a:xfrm>
          <a:off x="1542583" y="2182797"/>
          <a:ext cx="914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5084"/>
              </a:lnTo>
              <a:lnTo>
                <a:pt x="13448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37981B-2BBE-3348-9421-EF865825A35B}">
      <dsp:nvSpPr>
        <dsp:cNvPr id="0" name=""/>
        <dsp:cNvSpPr/>
      </dsp:nvSpPr>
      <dsp:spPr>
        <a:xfrm>
          <a:off x="1542583" y="2182797"/>
          <a:ext cx="914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54919"/>
              </a:lnTo>
              <a:lnTo>
                <a:pt x="13448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A59AB-AAF1-E047-83BA-C8DE68219EBD}">
      <dsp:nvSpPr>
        <dsp:cNvPr id="0" name=""/>
        <dsp:cNvSpPr/>
      </dsp:nvSpPr>
      <dsp:spPr>
        <a:xfrm>
          <a:off x="1542583" y="2182797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3448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E2C4E-57E5-FF4D-9033-EE5427087509}">
      <dsp:nvSpPr>
        <dsp:cNvPr id="0" name=""/>
        <dsp:cNvSpPr/>
      </dsp:nvSpPr>
      <dsp:spPr>
        <a:xfrm>
          <a:off x="1779293" y="1293468"/>
          <a:ext cx="91440" cy="340549"/>
        </a:xfrm>
        <a:custGeom>
          <a:avLst/>
          <a:gdLst/>
          <a:ahLst/>
          <a:cxnLst/>
          <a:rect l="0" t="0" r="0" b="0"/>
          <a:pathLst>
            <a:path>
              <a:moveTo>
                <a:pt x="77237" y="0"/>
              </a:moveTo>
              <a:lnTo>
                <a:pt x="77237" y="245877"/>
              </a:lnTo>
              <a:lnTo>
                <a:pt x="45720" y="245877"/>
              </a:lnTo>
              <a:lnTo>
                <a:pt x="4572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D0AC6F-7796-DB40-BADD-6DC51ED8F4AE}">
      <dsp:nvSpPr>
        <dsp:cNvPr id="0" name=""/>
        <dsp:cNvSpPr/>
      </dsp:nvSpPr>
      <dsp:spPr>
        <a:xfrm>
          <a:off x="294821" y="2182846"/>
          <a:ext cx="187060" cy="2335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199"/>
              </a:lnTo>
              <a:lnTo>
                <a:pt x="187060" y="23351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F599F-2015-4F45-AEAB-5835F676E732}">
      <dsp:nvSpPr>
        <dsp:cNvPr id="0" name=""/>
        <dsp:cNvSpPr/>
      </dsp:nvSpPr>
      <dsp:spPr>
        <a:xfrm>
          <a:off x="294821" y="2182846"/>
          <a:ext cx="187060" cy="1695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34"/>
              </a:lnTo>
              <a:lnTo>
                <a:pt x="187060" y="169503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CDE67-DDF3-DD44-99D4-559AFC8C4227}">
      <dsp:nvSpPr>
        <dsp:cNvPr id="0" name=""/>
        <dsp:cNvSpPr/>
      </dsp:nvSpPr>
      <dsp:spPr>
        <a:xfrm>
          <a:off x="294821" y="2182846"/>
          <a:ext cx="187060" cy="1054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869"/>
              </a:lnTo>
              <a:lnTo>
                <a:pt x="187060" y="105486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61DC02-4F3D-3749-8C9A-0E47DC39D614}">
      <dsp:nvSpPr>
        <dsp:cNvPr id="0" name=""/>
        <dsp:cNvSpPr/>
      </dsp:nvSpPr>
      <dsp:spPr>
        <a:xfrm>
          <a:off x="294821" y="2182846"/>
          <a:ext cx="187060" cy="414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05"/>
              </a:lnTo>
              <a:lnTo>
                <a:pt x="187060" y="414705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C61EA-CE37-314F-AC2A-0D6690557CB0}">
      <dsp:nvSpPr>
        <dsp:cNvPr id="0" name=""/>
        <dsp:cNvSpPr/>
      </dsp:nvSpPr>
      <dsp:spPr>
        <a:xfrm>
          <a:off x="574467" y="1293468"/>
          <a:ext cx="1282063" cy="340599"/>
        </a:xfrm>
        <a:custGeom>
          <a:avLst/>
          <a:gdLst/>
          <a:ahLst/>
          <a:cxnLst/>
          <a:rect l="0" t="0" r="0" b="0"/>
          <a:pathLst>
            <a:path>
              <a:moveTo>
                <a:pt x="1282063" y="0"/>
              </a:moveTo>
              <a:lnTo>
                <a:pt x="1282063" y="245926"/>
              </a:lnTo>
              <a:lnTo>
                <a:pt x="0" y="245926"/>
              </a:lnTo>
              <a:lnTo>
                <a:pt x="0" y="3405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3E63E-502F-814C-ABA7-B1F39B751089}">
      <dsp:nvSpPr>
        <dsp:cNvPr id="0" name=""/>
        <dsp:cNvSpPr/>
      </dsp:nvSpPr>
      <dsp:spPr>
        <a:xfrm>
          <a:off x="1856531" y="451697"/>
          <a:ext cx="2892179" cy="390951"/>
        </a:xfrm>
        <a:custGeom>
          <a:avLst/>
          <a:gdLst/>
          <a:ahLst/>
          <a:cxnLst/>
          <a:rect l="0" t="0" r="0" b="0"/>
          <a:pathLst>
            <a:path>
              <a:moveTo>
                <a:pt x="2892179" y="0"/>
              </a:moveTo>
              <a:lnTo>
                <a:pt x="2892179" y="296279"/>
              </a:lnTo>
              <a:lnTo>
                <a:pt x="0" y="296279"/>
              </a:lnTo>
              <a:lnTo>
                <a:pt x="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96F66-678F-D044-9D5B-B4B62EFF5348}">
      <dsp:nvSpPr>
        <dsp:cNvPr id="0" name=""/>
        <dsp:cNvSpPr/>
      </dsp:nvSpPr>
      <dsp:spPr>
        <a:xfrm>
          <a:off x="3798038" y="876"/>
          <a:ext cx="1901343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798038" y="876"/>
        <a:ext cx="1901343" cy="450820"/>
      </dsp:txXfrm>
    </dsp:sp>
    <dsp:sp modelId="{8B705978-4650-EF4A-8336-13700F303B79}">
      <dsp:nvSpPr>
        <dsp:cNvPr id="0" name=""/>
        <dsp:cNvSpPr/>
      </dsp:nvSpPr>
      <dsp:spPr>
        <a:xfrm>
          <a:off x="1276230" y="842648"/>
          <a:ext cx="116060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276230" y="842648"/>
        <a:ext cx="1160600" cy="450820"/>
      </dsp:txXfrm>
    </dsp:sp>
    <dsp:sp modelId="{7856D2F4-7567-1D40-9619-7060402A9355}">
      <dsp:nvSpPr>
        <dsp:cNvPr id="0" name=""/>
        <dsp:cNvSpPr/>
      </dsp:nvSpPr>
      <dsp:spPr>
        <a:xfrm>
          <a:off x="224910" y="1634067"/>
          <a:ext cx="69911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24910" y="1634067"/>
        <a:ext cx="699113" cy="548778"/>
      </dsp:txXfrm>
    </dsp:sp>
    <dsp:sp modelId="{01ED003D-490C-144E-9249-EF3DDF0526B0}">
      <dsp:nvSpPr>
        <dsp:cNvPr id="0" name=""/>
        <dsp:cNvSpPr/>
      </dsp:nvSpPr>
      <dsp:spPr>
        <a:xfrm>
          <a:off x="481882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2372141"/>
        <a:ext cx="901640" cy="450820"/>
      </dsp:txXfrm>
    </dsp:sp>
    <dsp:sp modelId="{0BBD6B96-3C44-5E4F-B961-0BD7B8AD06E8}">
      <dsp:nvSpPr>
        <dsp:cNvPr id="0" name=""/>
        <dsp:cNvSpPr/>
      </dsp:nvSpPr>
      <dsp:spPr>
        <a:xfrm>
          <a:off x="481882" y="3012306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012306"/>
        <a:ext cx="1005843" cy="450820"/>
      </dsp:txXfrm>
    </dsp:sp>
    <dsp:sp modelId="{E9D9E596-19D2-E643-B3C6-50F14DE7717A}">
      <dsp:nvSpPr>
        <dsp:cNvPr id="0" name=""/>
        <dsp:cNvSpPr/>
      </dsp:nvSpPr>
      <dsp:spPr>
        <a:xfrm>
          <a:off x="481882" y="365247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652471"/>
        <a:ext cx="901640" cy="450820"/>
      </dsp:txXfrm>
    </dsp:sp>
    <dsp:sp modelId="{BADDF87E-A942-C94D-BC10-22C0C954C913}">
      <dsp:nvSpPr>
        <dsp:cNvPr id="0" name=""/>
        <dsp:cNvSpPr/>
      </dsp:nvSpPr>
      <dsp:spPr>
        <a:xfrm>
          <a:off x="481882" y="4292635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4292635"/>
        <a:ext cx="901640" cy="450820"/>
      </dsp:txXfrm>
    </dsp:sp>
    <dsp:sp modelId="{A297DB52-B38F-1A4C-B510-59C16FEBCA17}">
      <dsp:nvSpPr>
        <dsp:cNvPr id="0" name=""/>
        <dsp:cNvSpPr/>
      </dsp:nvSpPr>
      <dsp:spPr>
        <a:xfrm>
          <a:off x="1529126" y="1634018"/>
          <a:ext cx="59177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529126" y="1634018"/>
        <a:ext cx="591773" cy="548778"/>
      </dsp:txXfrm>
    </dsp:sp>
    <dsp:sp modelId="{B11F8395-2A41-AE4F-ACC9-13AC74F55E62}">
      <dsp:nvSpPr>
        <dsp:cNvPr id="0" name=""/>
        <dsp:cNvSpPr/>
      </dsp:nvSpPr>
      <dsp:spPr>
        <a:xfrm>
          <a:off x="1677069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2372141"/>
        <a:ext cx="901640" cy="450820"/>
      </dsp:txXfrm>
    </dsp:sp>
    <dsp:sp modelId="{EEE24EF8-69BD-234D-9E88-741173F0378C}">
      <dsp:nvSpPr>
        <dsp:cNvPr id="0" name=""/>
        <dsp:cNvSpPr/>
      </dsp:nvSpPr>
      <dsp:spPr>
        <a:xfrm>
          <a:off x="1677069" y="301230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012306"/>
        <a:ext cx="901640" cy="450820"/>
      </dsp:txXfrm>
    </dsp:sp>
    <dsp:sp modelId="{6CFD024A-6E3E-C74F-A1E4-DAA3E3350F49}">
      <dsp:nvSpPr>
        <dsp:cNvPr id="0" name=""/>
        <dsp:cNvSpPr/>
      </dsp:nvSpPr>
      <dsp:spPr>
        <a:xfrm>
          <a:off x="1677069" y="3652471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652471"/>
        <a:ext cx="1005843" cy="450820"/>
      </dsp:txXfrm>
    </dsp:sp>
    <dsp:sp modelId="{4E77185A-7B38-F948-BB21-9415B1033AAB}">
      <dsp:nvSpPr>
        <dsp:cNvPr id="0" name=""/>
        <dsp:cNvSpPr/>
      </dsp:nvSpPr>
      <dsp:spPr>
        <a:xfrm>
          <a:off x="2694356" y="1634018"/>
          <a:ext cx="711601" cy="548346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694356" y="1634018"/>
        <a:ext cx="711601" cy="548346"/>
      </dsp:txXfrm>
    </dsp:sp>
    <dsp:sp modelId="{5EC7B4BC-D6E0-494E-8F9F-6D6D134D7C5F}">
      <dsp:nvSpPr>
        <dsp:cNvPr id="0" name=""/>
        <dsp:cNvSpPr/>
      </dsp:nvSpPr>
      <dsp:spPr>
        <a:xfrm>
          <a:off x="2872257" y="2371708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2371708"/>
        <a:ext cx="901640" cy="450820"/>
      </dsp:txXfrm>
    </dsp:sp>
    <dsp:sp modelId="{94FB6558-1362-3744-8078-68B40D37F8FD}">
      <dsp:nvSpPr>
        <dsp:cNvPr id="0" name=""/>
        <dsp:cNvSpPr/>
      </dsp:nvSpPr>
      <dsp:spPr>
        <a:xfrm>
          <a:off x="2872257" y="3011873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011873"/>
        <a:ext cx="901640" cy="450820"/>
      </dsp:txXfrm>
    </dsp:sp>
    <dsp:sp modelId="{2068E678-8A86-334C-8AE9-8164A3B1AAE6}">
      <dsp:nvSpPr>
        <dsp:cNvPr id="0" name=""/>
        <dsp:cNvSpPr/>
      </dsp:nvSpPr>
      <dsp:spPr>
        <a:xfrm>
          <a:off x="2872257" y="3652038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652038"/>
        <a:ext cx="1005843" cy="450820"/>
      </dsp:txXfrm>
    </dsp:sp>
    <dsp:sp modelId="{569AF1F6-360E-7940-B2C7-3C8E37CB1AF0}">
      <dsp:nvSpPr>
        <dsp:cNvPr id="0" name=""/>
        <dsp:cNvSpPr/>
      </dsp:nvSpPr>
      <dsp:spPr>
        <a:xfrm>
          <a:off x="4130517" y="842648"/>
          <a:ext cx="1719392" cy="450820"/>
        </a:xfrm>
        <a:prstGeom prst="rect">
          <a:avLst/>
        </a:prstGeom>
        <a:solidFill>
          <a:schemeClr val="bg1"/>
        </a:solidFill>
        <a:ln w="57150" cmpd="sng"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kern="12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4130517" y="842648"/>
        <a:ext cx="1719392" cy="450820"/>
      </dsp:txXfrm>
    </dsp:sp>
    <dsp:sp modelId="{1C0E9EDA-D821-7641-815D-C21664E5036A}">
      <dsp:nvSpPr>
        <dsp:cNvPr id="0" name=""/>
        <dsp:cNvSpPr/>
      </dsp:nvSpPr>
      <dsp:spPr>
        <a:xfrm>
          <a:off x="3932593" y="1634018"/>
          <a:ext cx="539406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932593" y="1634018"/>
        <a:ext cx="539406" cy="450820"/>
      </dsp:txXfrm>
    </dsp:sp>
    <dsp:sp modelId="{ADDE005C-690B-AC47-8EB3-13D5F7A2A727}">
      <dsp:nvSpPr>
        <dsp:cNvPr id="0" name=""/>
        <dsp:cNvSpPr/>
      </dsp:nvSpPr>
      <dsp:spPr>
        <a:xfrm>
          <a:off x="4067444" y="227418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274182"/>
        <a:ext cx="901640" cy="450820"/>
      </dsp:txXfrm>
    </dsp:sp>
    <dsp:sp modelId="{8DDBE8BA-4F62-CC42-ABF0-BA4CFC443D8A}">
      <dsp:nvSpPr>
        <dsp:cNvPr id="0" name=""/>
        <dsp:cNvSpPr/>
      </dsp:nvSpPr>
      <dsp:spPr>
        <a:xfrm>
          <a:off x="4067444" y="28217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821731"/>
        <a:ext cx="901640" cy="450820"/>
      </dsp:txXfrm>
    </dsp:sp>
    <dsp:sp modelId="{B30A765A-0A40-EF49-AC7D-950F94CFF2A3}">
      <dsp:nvSpPr>
        <dsp:cNvPr id="0" name=""/>
        <dsp:cNvSpPr/>
      </dsp:nvSpPr>
      <dsp:spPr>
        <a:xfrm>
          <a:off x="4067444" y="338085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380856"/>
        <a:ext cx="901640" cy="450820"/>
      </dsp:txXfrm>
    </dsp:sp>
    <dsp:sp modelId="{02159DB4-5DA7-FF4B-8521-59747A7EB837}">
      <dsp:nvSpPr>
        <dsp:cNvPr id="0" name=""/>
        <dsp:cNvSpPr/>
      </dsp:nvSpPr>
      <dsp:spPr>
        <a:xfrm>
          <a:off x="4067444" y="3951558"/>
          <a:ext cx="1114815" cy="460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951558"/>
        <a:ext cx="1114815" cy="460039"/>
      </dsp:txXfrm>
    </dsp:sp>
    <dsp:sp modelId="{F4DA113B-AE82-524E-AAC3-C664F32E99AC}">
      <dsp:nvSpPr>
        <dsp:cNvPr id="0" name=""/>
        <dsp:cNvSpPr/>
      </dsp:nvSpPr>
      <dsp:spPr>
        <a:xfrm>
          <a:off x="4067444" y="4531480"/>
          <a:ext cx="1219414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4531480"/>
        <a:ext cx="1219414" cy="450820"/>
      </dsp:txXfrm>
    </dsp:sp>
    <dsp:sp modelId="{8F7791AF-B562-AF44-A5D3-9E0835F3B0A5}">
      <dsp:nvSpPr>
        <dsp:cNvPr id="0" name=""/>
        <dsp:cNvSpPr/>
      </dsp:nvSpPr>
      <dsp:spPr>
        <a:xfrm>
          <a:off x="4067444" y="5113759"/>
          <a:ext cx="986827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113759"/>
        <a:ext cx="986827" cy="450820"/>
      </dsp:txXfrm>
    </dsp:sp>
    <dsp:sp modelId="{98DC9C42-DB1D-AE44-93B4-4B24A47B3DF0}">
      <dsp:nvSpPr>
        <dsp:cNvPr id="0" name=""/>
        <dsp:cNvSpPr/>
      </dsp:nvSpPr>
      <dsp:spPr>
        <a:xfrm>
          <a:off x="4067444" y="5691783"/>
          <a:ext cx="1225293" cy="446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691783"/>
        <a:ext cx="1225293" cy="446546"/>
      </dsp:txXfrm>
    </dsp:sp>
    <dsp:sp modelId="{DF5BE6F6-97C6-FB46-AFC3-137F8AD55311}">
      <dsp:nvSpPr>
        <dsp:cNvPr id="0" name=""/>
        <dsp:cNvSpPr/>
      </dsp:nvSpPr>
      <dsp:spPr>
        <a:xfrm>
          <a:off x="5146194" y="1634018"/>
          <a:ext cx="90164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5146194" y="1634018"/>
        <a:ext cx="901640" cy="450820"/>
      </dsp:txXfrm>
    </dsp:sp>
    <dsp:sp modelId="{9635E244-9DA3-A642-914C-F17CA1E2CF86}">
      <dsp:nvSpPr>
        <dsp:cNvPr id="0" name=""/>
        <dsp:cNvSpPr/>
      </dsp:nvSpPr>
      <dsp:spPr>
        <a:xfrm>
          <a:off x="5371604" y="2274182"/>
          <a:ext cx="1051826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274182"/>
        <a:ext cx="1051826" cy="450820"/>
      </dsp:txXfrm>
    </dsp:sp>
    <dsp:sp modelId="{69CDC33E-93AD-CB42-8882-9651C1A1C8A4}">
      <dsp:nvSpPr>
        <dsp:cNvPr id="0" name=""/>
        <dsp:cNvSpPr/>
      </dsp:nvSpPr>
      <dsp:spPr>
        <a:xfrm>
          <a:off x="5371604" y="2914347"/>
          <a:ext cx="1006095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914347"/>
        <a:ext cx="1006095" cy="450820"/>
      </dsp:txXfrm>
    </dsp:sp>
    <dsp:sp modelId="{4000F6AC-B944-5042-8D6B-31ABBD13F57B}">
      <dsp:nvSpPr>
        <dsp:cNvPr id="0" name=""/>
        <dsp:cNvSpPr/>
      </dsp:nvSpPr>
      <dsp:spPr>
        <a:xfrm>
          <a:off x="5371604" y="355451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3554512"/>
        <a:ext cx="901640" cy="450820"/>
      </dsp:txXfrm>
    </dsp:sp>
    <dsp:sp modelId="{93AEE1A1-0DDE-F447-A467-EF57727CC249}">
      <dsp:nvSpPr>
        <dsp:cNvPr id="0" name=""/>
        <dsp:cNvSpPr/>
      </dsp:nvSpPr>
      <dsp:spPr>
        <a:xfrm>
          <a:off x="5371604" y="4194677"/>
          <a:ext cx="123476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4194677"/>
        <a:ext cx="1234760" cy="450820"/>
      </dsp:txXfrm>
    </dsp:sp>
    <dsp:sp modelId="{59027BE4-1E27-D641-96AB-D1A0E87978FE}">
      <dsp:nvSpPr>
        <dsp:cNvPr id="0" name=""/>
        <dsp:cNvSpPr/>
      </dsp:nvSpPr>
      <dsp:spPr>
        <a:xfrm>
          <a:off x="6898483" y="842648"/>
          <a:ext cx="1000135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6898483" y="842648"/>
        <a:ext cx="1000135" cy="450820"/>
      </dsp:txXfrm>
    </dsp:sp>
    <dsp:sp modelId="{F0B3AAE9-7452-904B-A873-D4A1FFF0F927}">
      <dsp:nvSpPr>
        <dsp:cNvPr id="0" name=""/>
        <dsp:cNvSpPr/>
      </dsp:nvSpPr>
      <dsp:spPr>
        <a:xfrm>
          <a:off x="6435179" y="1634018"/>
          <a:ext cx="710384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sp:txBody>
      <dsp:txXfrm>
        <a:off x="6435179" y="1634018"/>
        <a:ext cx="710384" cy="548639"/>
      </dsp:txXfrm>
    </dsp:sp>
    <dsp:sp modelId="{AE0A8AA2-39CD-6648-9E36-DC5428EBF015}">
      <dsp:nvSpPr>
        <dsp:cNvPr id="0" name=""/>
        <dsp:cNvSpPr/>
      </dsp:nvSpPr>
      <dsp:spPr>
        <a:xfrm>
          <a:off x="6612775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sp:txBody>
      <dsp:txXfrm>
        <a:off x="6612775" y="2372001"/>
        <a:ext cx="901640" cy="450820"/>
      </dsp:txXfrm>
    </dsp:sp>
    <dsp:sp modelId="{050F8FDF-71EF-DA40-BCD6-5A4E49FE84FF}">
      <dsp:nvSpPr>
        <dsp:cNvPr id="0" name=""/>
        <dsp:cNvSpPr/>
      </dsp:nvSpPr>
      <dsp:spPr>
        <a:xfrm>
          <a:off x="6612775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sp:txBody>
      <dsp:txXfrm>
        <a:off x="6612775" y="3012166"/>
        <a:ext cx="901640" cy="450820"/>
      </dsp:txXfrm>
    </dsp:sp>
    <dsp:sp modelId="{13B4C573-5DEE-AC48-91BF-1A964C68D921}">
      <dsp:nvSpPr>
        <dsp:cNvPr id="0" name=""/>
        <dsp:cNvSpPr/>
      </dsp:nvSpPr>
      <dsp:spPr>
        <a:xfrm>
          <a:off x="7484373" y="1634018"/>
          <a:ext cx="877548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sp:txBody>
      <dsp:txXfrm>
        <a:off x="7484373" y="1634018"/>
        <a:ext cx="877548" cy="548639"/>
      </dsp:txXfrm>
    </dsp:sp>
    <dsp:sp modelId="{609DB9FE-7E9D-9F40-971B-911B139BDFC0}">
      <dsp:nvSpPr>
        <dsp:cNvPr id="0" name=""/>
        <dsp:cNvSpPr/>
      </dsp:nvSpPr>
      <dsp:spPr>
        <a:xfrm>
          <a:off x="7703760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sp:txBody>
      <dsp:txXfrm>
        <a:off x="7703760" y="2372001"/>
        <a:ext cx="901640" cy="450820"/>
      </dsp:txXfrm>
    </dsp:sp>
    <dsp:sp modelId="{E1E301A2-C682-6942-AD24-C330BD3E72F7}">
      <dsp:nvSpPr>
        <dsp:cNvPr id="0" name=""/>
        <dsp:cNvSpPr/>
      </dsp:nvSpPr>
      <dsp:spPr>
        <a:xfrm>
          <a:off x="7703760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sp:txBody>
      <dsp:txXfrm>
        <a:off x="7703760" y="3012166"/>
        <a:ext cx="901640" cy="450820"/>
      </dsp:txXfrm>
    </dsp:sp>
    <dsp:sp modelId="{B040F289-820C-B249-96CC-EAE3B716173E}">
      <dsp:nvSpPr>
        <dsp:cNvPr id="0" name=""/>
        <dsp:cNvSpPr/>
      </dsp:nvSpPr>
      <dsp:spPr>
        <a:xfrm>
          <a:off x="7703760" y="36523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sp:txBody>
      <dsp:txXfrm>
        <a:off x="7703760" y="3652331"/>
        <a:ext cx="901640" cy="450820"/>
      </dsp:txXfrm>
    </dsp:sp>
    <dsp:sp modelId="{1C7D7F90-2353-7A4B-B4B2-4F98D8C2A65A}">
      <dsp:nvSpPr>
        <dsp:cNvPr id="0" name=""/>
        <dsp:cNvSpPr/>
      </dsp:nvSpPr>
      <dsp:spPr>
        <a:xfrm>
          <a:off x="7703760" y="429249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sp:txBody>
      <dsp:txXfrm>
        <a:off x="7703760" y="4292496"/>
        <a:ext cx="901640" cy="450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056C4-132D-C044-83DA-36C771DBAF7F}" type="datetimeFigureOut">
              <a:rPr lang="en-US" smtClean="0"/>
              <a:t>6/1/17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73C46-BCD4-C841-8A7D-7E7696BA48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979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C84F0-E1B3-A84D-B080-A5EC3A2F89D8}" type="datetimeFigureOut">
              <a:rPr lang="en-US" smtClean="0"/>
              <a:t>6/1/17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85528-96B8-1144-A84C-245ACA11C1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094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505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how can we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make model checker faster?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I’m going to say is that if we open the black box and use some semantic knowledge, we reduce the number of re-orderings.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37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so the main goal here is to reduce unnecessary re-orderings.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safely do so using the notion of dependency and independency, from the model checking literature. Let me show you how this works.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76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if we treat a node as a black box, we do not know which re-orderings lead to the same state,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we do not know how these messages will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local state.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to treat all messages as dependent! And the model checker needs to re-order everything, giving us 4!, or 24 re-orderings.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5949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how can we find independent events? Message processing semantic will help us here.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 this example of simplified leader election protocol.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a leader election takes place, every node has its own ballot which the node wants to choose as a leader.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51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let me formalize our techniques here with con-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steps.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given a message processing semantic, we ASK: is there a generic pattern here?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answer is yes, this is a pattern that we call as a discard pattern.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10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let me formalize our techniques here with con-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steps.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given a message processing semantic, we ASK: is there a generic pattern here?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answer is yes, this is a pattern that we call as a discard pattern.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10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I’ve mentioned, to hit deep bugs, we need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crash and reboot.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consider the case that we are injecting a crash la-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X here? </a:t>
            </a:r>
            <a:endParaRPr lang="en-US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43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 at replication protocol in this leader-follower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chitecture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happen if we crash the follower and there are outstanding messages ABCD to the other followers?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37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BUT, say we inject a crash on the leader, then this crash event will create new messages, so this is a GLOBAL impact. so this crash MUST be reordered with other messages, and this is a rule.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37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other model checker.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2353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how deep the bugs could be?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me give you a real story from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synchronization service, which every node is supposed to maintain the consistent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98776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an example of protocol-specific rules from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leader election.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average, it takes 35 lines of code for each proto- cols.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48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used SAMC to re-produce 12 old bugs in 3 systems, zookeeper,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cassandra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compare it with other state-of-the-art techniques, black-box dynamic partial order reduction that uses the notion of dependency but no domain-specific knowledge, random reordering, and random dynamic partial order reduction that is a combination of both of them.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722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speedup I gain is from 2x to 340x, and it is 49x on average.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96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summarize, deep DC bugs do happen to the sys-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 system model checker is used to catch DC bugs, but state-space explosion happens.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 prove here that with SIMPLE semantic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edge, we can detect unnecessary re-ordering, which we can skip, and will gain 2 - 340x speedup.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48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that’s all about SAMC.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828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 studies can significantly guide dependability re- search.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search for local concurrency bugs or LC bugs, which are bugs in multithreading software. There is a paper studying about them. This paper has been cited hundreds times and is a top 10 most cited ASPLOS paper.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247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started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TaxDC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project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I created taxonomy of DC bugs.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 studied 104 bugs,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040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first thing I want to tell you is that.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Creating taxonomy is not straightforward.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</a:t>
            </a:r>
            <a:r>
              <a:rPr lang="en-US" baseline="0" dirty="0" smtClean="0"/>
              <a:t> had to define new detailed characteristics that will help future dependability research.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here are all characteristic that I studied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49467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lead to this full taxonomy. And I’ll discuss some of them here.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4962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with trigger. Trigger is conditions that make bugs happen.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06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the system generates lots of messages that can arrive out of order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Second, the system faces multiple crashes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third, after crashes, some nodes reboot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98776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we will look at timing condition.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Timing condition is an untimely moment that makes bug happens. Understanding timing helps design de-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381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 bugs are triggered by message timing or fault timing.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 at message timing first.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distributed operation, it involves many events. First we think to hit a bug, it’s about the ordering of many events. Like 10 events must be in an exact order.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623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that’s not true, let look at this pattern that I call order violation.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pattern only involves 2 events, X and Y. X must happen before Y, but X can happen after Y.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6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order violation that is from a case of simple message-message race.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line is a timeline of a node.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job-submit arrives at the node, and then job-kill. The node kill job correctly. 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looks simple but actually in our study, message- message race can come in different complex forms.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what I’ve just shown you receive-receive race.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4988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looks simple but actually in our study, message- message race can come in different complex forms.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what I’ve just shown you receive-receive race.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086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interestingly, order violation is not just message- message race, we could also have message-compute race.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1558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next message timing is atomicity violation, which takes 20%.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0453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those’re message timing bugs, but there is also fault timing, which take 21%.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fault is expected in distributed systems. And it happens at very very specific timing, we’ll get a problem.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no fault timing in LC bugs, this is only in DC bugs.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665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we also have reboot timing bugs which are similar to fault timing. So I’ll skip it.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90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summary, DC bugs have different forms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violations.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DC bugs are complex, but we can abstract all of them with only these timing patterns.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 this helps us building pattern-based bug detection tools for DC bugs.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97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big question is how do we catch deep bugs in distributed systems?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8284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 me tell you about input condition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Input condition is input</a:t>
            </a:r>
            <a:r>
              <a:rPr lang="en-US" baseline="0" dirty="0" smtClean="0"/>
              <a:t> to exercise buggy code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062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question we ask for the input is that “HOW MANY bugs require fault injection in order to reveal them?”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it shows that 63% require some fault injections to manifest.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“what kinds of faults should we inject and how many times?”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308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the next input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workload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excercise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buggy code.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look at this Cassandra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Paxos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bug. Don’t worry the detail, but what happens is that M happens after N, O happens after P, and Q happens after 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4760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 me talk about the fixes.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 this will help us identify opportunities for runtime prevention and patch generation.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062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when I first started this study, I thought that fixes for DC bugs must be very complex.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Yes, some fix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 new states and transitions, some add global synchronization which is similar to fixing LC bugs by adding lock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8872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 see many bugs have simple fixes.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we still have untimely message, but we DELAYS processing until this black message come.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4217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Sometime, fixes just IGNORE untimely messages, and sometime it’s safe to do that.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692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</a:t>
            </a:r>
            <a:r>
              <a:rPr lang="en-US" baseline="0" dirty="0" smtClean="0"/>
              <a:t> case message come too early. It get rejected. Sender retry sending message again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83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we can change handler method of untimely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sage from function F to to existing function 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9294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good news here is 40% of bugs can be fixed with very easy fixes like this, which no new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logic is introduced.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198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approach is to use distributed system model checker. What does model checker do? Basically, given all distributed events, model checker will re- order them and find which one that lead to bugs.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51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TaxDC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bug study. And for all bug studies, people will ask, “SO WHAT?”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study we can see opportunities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when we review these literature in combating DC bugs.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2222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let’s start with distributed systems model checker.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that we have many distributed events, messages, faults, reboot, and computation.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SAMC and other existing works just re-order some events.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875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bug detection, we have plentiful tools on LC bugs that look for buggy code patterns. </a:t>
            </a:r>
            <a:endParaRPr lang="en-US" dirty="0" smtClean="0"/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TaxDC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shows that all DC bugs can be covered by these patterns.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“Let’s leverage these timing patterns and explicit error to do DC bug detection”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0989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runtime failure prevention. We have successful tools that inject delays at runtime to prevent LC bugs.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reality shows that 40% of DC bugs have SIMPLE fixes.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6092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in conclusion,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5961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here is the conclusion that I want to tell every 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5614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first thing I want to tell you is that.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Creating taxonomy is not straightforward.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</a:t>
            </a:r>
            <a:r>
              <a:rPr lang="en-US" baseline="0" dirty="0" smtClean="0"/>
              <a:t> had to define new detailed characteristics that will help future dependability research.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here are all characteristic that I studied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49467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first thing I want to tell you is that.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Creating taxonomy is not straightforward.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</a:t>
            </a:r>
            <a:r>
              <a:rPr lang="en-US" baseline="0" dirty="0" smtClean="0"/>
              <a:t> had to define new detailed characteristics that will help future dependability research.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here are all characteristic that I studied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Creating taxonomy is not straightforward</a:t>
            </a:r>
            <a:r>
              <a:rPr lang="en-US" baseline="0" dirty="0" smtClean="0"/>
              <a:t> … but bug reports contain detailed descriptions .. Learn many things.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Let’s look one example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49467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But after </a:t>
            </a:r>
            <a:r>
              <a:rPr lang="en-US" baseline="0" dirty="0" smtClean="0"/>
              <a:t>we run the systems,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protocols, read the source code and patches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define new detailed characteristics of the bugs which lead to this full tax-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onomy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49467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But after </a:t>
            </a:r>
            <a:r>
              <a:rPr lang="en-US" baseline="0" dirty="0" smtClean="0"/>
              <a:t>we run the systems,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protocols, read the source code and patches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define new detailed characteristics of the bugs which lead to this full tax-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onomy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4946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big question is how do we catch deep bugs in distributed systems?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8284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that is about the triggers. Now let me briefly talk about errors.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062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have local errors which are errors that we can see it by looking at a node that trigger happens.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46% have local error.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means we can backward diagnose to root cause and build detection tools.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534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the rest is global which we need to look at other nodes to see errors.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many of the bugs have hidden error which mean there is no error message. They are hard to diagnose and this creates long debugging.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need to think more about this.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34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again we collect how many reboots too.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1862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model checkers are slow because they treat the system as a black box.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 I mean by that?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see this example, when we have a node with 4 concurrent messages, a model checker must permute all possible ordering as you can see here.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087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model checkers are slow because they treat the system as a black box.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 I mean by that?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see this example, when we have a node with 4 concurrent messages, a model checker must permute all possible ordering as you can see here.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087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 back to this bug again. This bug shows that DC bugs are NOT just about message re-ordering, but also about fault and reboot.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not just 1 fault, 1 reboot, we need multiple. Like this bug, we need 2 crashes and 2 reboots to hit it.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459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Highlights the importance in dealing with DC bugs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96221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big question is how do we catch deep bugs in distributed systems?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8284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 now, SAMC doesn’t address local computation timing, And also failure model SAMC uses is only node fail-stop and reboot.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first next step is advancing SAMC to capture local computation and expand failure model.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challenge here is this creates more events to re- order, and exacerbates state space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explostion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will create more generic reduction policies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space explosion.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03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past nine years, we have seen a rise of distributed system model checker such as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MaceMC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Demeter.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847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 now, SAMC doesn’t address local computation timing, And also failure model SAMC uses is only node fail-stop and reboot.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first next step is advancing SAMC to capture local computation and expand failure model.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challenge here is this creates more events to re- order, and exacerbates state space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explostion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will create more generic reduction policies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space explosion.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036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</a:t>
            </a:r>
            <a:r>
              <a:rPr lang="en-US" baseline="0" dirty="0" smtClean="0"/>
              <a:t> Amazon S3 outage on Mar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42420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again we collect how many reboots too.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1862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Alright, I’ve told you that to get to the bugs, we need message ordering, and sometime faults and reboots. 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4760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the next input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workload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excercise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buggy code.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look at this Cassandra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Paxos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bug. Don’t worry the detail, but what happens is that M happens after N, O happens after P, and Q happens after 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4760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Creating taxonomy is not straightforward</a:t>
            </a:r>
            <a:r>
              <a:rPr lang="en-US" baseline="0" dirty="0" smtClean="0"/>
              <a:t> … but bug reports contain detailed descriptions .. Learn many things.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Let’s look one example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49467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But after </a:t>
            </a:r>
            <a:r>
              <a:rPr lang="en-US" baseline="0" dirty="0" smtClean="0"/>
              <a:t>we run the systems,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protocols, read the source code and patches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define new detailed characteristics of the bugs which lead to this full tax-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onomy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49467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But after </a:t>
            </a:r>
            <a:r>
              <a:rPr lang="en-US" baseline="0" dirty="0" smtClean="0"/>
              <a:t>we run the systems,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protocols, read the source code and patches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define new detailed characteristics of the bugs which lead to this full tax-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onomy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49467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how can we find independent events? Message processing semantic will help us here.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 this example of simplified leader election protocol.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a leader election takes place, every node has its own ballot which the node wants to choose as a leader.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5176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how does message processing semantic helps us here?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 lets imagine the ballot is 4, and the node is re-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ceiving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votes 1, 2, 3.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know the message processing semantic ahead of time, instead of reordering every possibility like this, we can PREDICT that these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reorderings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unnec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essary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because IN EVERY STEP, YOU CAN SEE THAT the node does not change the state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52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real question is how to catch deep bugs really fast.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449987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 at replication protocol in this leader-follower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chitecture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happen if we crash the follower and there are outstanding messages ABCD to the other followers?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375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Highlights the importance in dealing with DC bugs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962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model checkers are slow because they treat the system as a black box.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 I mean by that?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see this example, when we have a node with 4 concurrent messages, a model checker must permute all possible ordering as you can see here.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08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-9920"/>
            <a:ext cx="9144000" cy="3390539"/>
          </a:xfrm>
          <a:prstGeom prst="rect">
            <a:avLst/>
          </a:prstGeom>
          <a:solidFill>
            <a:srgbClr val="600A18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93412"/>
            <a:ext cx="7772400" cy="1470025"/>
          </a:xfrm>
        </p:spPr>
        <p:txBody>
          <a:bodyPr/>
          <a:lstStyle>
            <a:lvl1pPr algn="ctr">
              <a:defRPr sz="4800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05" y="274638"/>
            <a:ext cx="8621875" cy="1143000"/>
          </a:xfrm>
        </p:spPr>
        <p:txBody>
          <a:bodyPr/>
          <a:lstStyle>
            <a:lvl1pPr>
              <a:defRPr>
                <a:ln w="12700" cmpd="sng">
                  <a:solidFill>
                    <a:schemeClr val="bg1"/>
                  </a:solidFill>
                  <a:prstDash val="solid"/>
                </a:ln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277805" y="1600200"/>
            <a:ext cx="8621875" cy="511642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68667" y="1600199"/>
            <a:ext cx="4174733" cy="5056897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4168532" cy="5056896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667" y="274638"/>
            <a:ext cx="8800465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48" y="274638"/>
            <a:ext cx="852266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532" y="0"/>
            <a:ext cx="9144531" cy="333048"/>
          </a:xfrm>
          <a:prstGeom prst="rect">
            <a:avLst/>
          </a:prstGeom>
          <a:solidFill>
            <a:srgbClr val="600A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7413" y="525820"/>
            <a:ext cx="8562346" cy="89181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413" y="1600199"/>
            <a:ext cx="8562346" cy="5175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0"/>
            <a:r>
              <a:rPr lang="en-US" dirty="0" smtClean="0"/>
              <a:t>Test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84614" y="47771"/>
            <a:ext cx="1636910" cy="266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>
                    <a:lumMod val="85000"/>
                  </a:schemeClr>
                </a:solidFill>
                <a:latin typeface="Gill Sans"/>
                <a:cs typeface="Gill Sans"/>
              </a:defRPr>
            </a:lvl1pPr>
          </a:lstStyle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51367" y="47770"/>
            <a:ext cx="3259827" cy="2660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cap="none" spc="60" baseline="0">
                <a:solidFill>
                  <a:schemeClr val="tx1">
                    <a:lumMod val="85000"/>
                  </a:schemeClr>
                </a:solidFill>
                <a:latin typeface="Gill Sans"/>
                <a:cs typeface="Gill Sans"/>
              </a:defRPr>
            </a:lvl1pPr>
          </a:lstStyle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1524" y="-9921"/>
            <a:ext cx="802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1">
                    <a:lumMod val="85000"/>
                  </a:schemeClr>
                </a:solidFill>
                <a:latin typeface="Gill Sans"/>
                <a:cs typeface="Gill Sans"/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uchicago-maroon.png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" y="15507"/>
            <a:ext cx="1344817" cy="298354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4729" r:id="rId1"/>
    <p:sldLayoutId id="2147484730" r:id="rId2"/>
    <p:sldLayoutId id="2147484731" r:id="rId3"/>
    <p:sldLayoutId id="2147484732" r:id="rId4"/>
    <p:sldLayoutId id="2147484733" r:id="rId5"/>
    <p:sldLayoutId id="2147484734" r:id="rId6"/>
    <p:sldLayoutId id="2147484735" r:id="rId7"/>
    <p:sldLayoutId id="2147484736" r:id="rId8"/>
    <p:sldLayoutId id="2147484737" r:id="rId9"/>
    <p:sldLayoutId id="2147484738" r:id="rId10"/>
    <p:sldLayoutId id="2147484739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500" b="1" kern="1200" cap="none" spc="50" baseline="0">
          <a:ln w="12700" cmpd="sng">
            <a:solidFill>
              <a:schemeClr val="bg1"/>
            </a:solidFill>
            <a:prstDash val="solid"/>
          </a:ln>
          <a:solidFill>
            <a:srgbClr val="600A18"/>
          </a:solidFill>
          <a:effectLst/>
          <a:latin typeface="Gill Sans"/>
          <a:ea typeface="+mj-ea"/>
          <a:cs typeface="Gill San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1500"/>
        </a:spcBef>
        <a:spcAft>
          <a:spcPts val="0"/>
        </a:spcAft>
        <a:buClr>
          <a:srgbClr val="800000"/>
        </a:buClr>
        <a:buSzPct val="75000"/>
        <a:buFont typeface="Wingdings" charset="2"/>
        <a:buChar char="q"/>
        <a:defRPr sz="3200" kern="1200" spc="30" baseline="0">
          <a:solidFill>
            <a:srgbClr val="000000"/>
          </a:solidFill>
          <a:latin typeface="Gill Sans"/>
          <a:ea typeface="+mn-ea"/>
          <a:cs typeface="Gill San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rgbClr val="800000"/>
        </a:buClr>
        <a:buFont typeface="Wingdings" charset="2"/>
        <a:buChar char="§"/>
        <a:defRPr sz="2600" kern="1200" spc="30" baseline="0">
          <a:solidFill>
            <a:srgbClr val="000000"/>
          </a:solidFill>
          <a:latin typeface="Gill Sans"/>
          <a:ea typeface="+mn-ea"/>
          <a:cs typeface="Gill San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rgbClr val="800000"/>
        </a:buClr>
        <a:buSzPct val="75000"/>
        <a:buFont typeface="Lucida Grande"/>
        <a:buChar char="-"/>
        <a:defRPr sz="2200" kern="1200" spc="30" baseline="0">
          <a:solidFill>
            <a:srgbClr val="000000"/>
          </a:solidFill>
          <a:latin typeface="Gill Sans"/>
          <a:ea typeface="+mn-ea"/>
          <a:cs typeface="Gill San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rgbClr val="800000"/>
        </a:buClr>
        <a:buFont typeface="Arial" pitchFamily="34" charset="0"/>
        <a:buChar char="•"/>
        <a:defRPr sz="1700" kern="1200" spc="30" baseline="0">
          <a:solidFill>
            <a:srgbClr val="000000"/>
          </a:solidFill>
          <a:latin typeface="Gill Sans"/>
          <a:ea typeface="+mn-ea"/>
          <a:cs typeface="Gill San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rgbClr val="800000"/>
        </a:buClr>
        <a:buFont typeface="Arial" pitchFamily="34" charset="0"/>
        <a:buChar char="•"/>
        <a:defRPr sz="1700" kern="1200" spc="30" baseline="0">
          <a:solidFill>
            <a:srgbClr val="000000"/>
          </a:solidFill>
          <a:latin typeface="Gill Sans"/>
          <a:ea typeface="+mn-ea"/>
          <a:cs typeface="Gill San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42.png"/><Relationship Id="rId5" Type="http://schemas.openxmlformats.org/officeDocument/2006/relationships/image" Target="../media/image55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4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Relationship Id="rId3" Type="http://schemas.openxmlformats.org/officeDocument/2006/relationships/image" Target="../media/image3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microsoft.com/office/2007/relationships/hdphoto" Target="../media/hdphoto2.wdp"/><Relationship Id="rId5" Type="http://schemas.openxmlformats.org/officeDocument/2006/relationships/image" Target="../media/image42.png"/><Relationship Id="rId6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0" y="3525835"/>
            <a:ext cx="9144000" cy="744163"/>
          </a:xfrm>
        </p:spPr>
        <p:txBody>
          <a:bodyPr>
            <a:normAutofit/>
          </a:bodyPr>
          <a:lstStyle/>
          <a:p>
            <a:pPr>
              <a:spcBef>
                <a:spcPts val="500"/>
              </a:spcBef>
            </a:pPr>
            <a:r>
              <a:rPr lang="en-US" dirty="0" err="1" smtClean="0"/>
              <a:t>Tanakorn</a:t>
            </a:r>
            <a:r>
              <a:rPr lang="en-US" dirty="0" smtClean="0"/>
              <a:t> </a:t>
            </a:r>
            <a:r>
              <a:rPr lang="en-US" dirty="0" err="1" smtClean="0"/>
              <a:t>Leesatapornwongsa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7000" y="1709277"/>
            <a:ext cx="8890000" cy="1470025"/>
          </a:xfrm>
        </p:spPr>
        <p:txBody>
          <a:bodyPr/>
          <a:lstStyle/>
          <a:p>
            <a:r>
              <a:rPr lang="en-US" sz="4400" dirty="0" smtClean="0"/>
              <a:t>Unearthing Concurrency Bugs</a:t>
            </a:r>
            <a:r>
              <a:rPr lang="en-US" sz="4400" smtClean="0"/>
              <a:t/>
            </a:r>
            <a:br>
              <a:rPr lang="en-US" sz="4400" smtClean="0"/>
            </a:br>
            <a:r>
              <a:rPr lang="en-US" sz="4000" b="0" dirty="0"/>
              <a:t>i</a:t>
            </a:r>
            <a:r>
              <a:rPr lang="en-US" sz="4000" b="0" smtClean="0"/>
              <a:t>n </a:t>
            </a:r>
            <a:r>
              <a:rPr lang="en-US" sz="4000" b="0" dirty="0" smtClean="0"/>
              <a:t>Cloud-Scale Distributed Systems</a:t>
            </a:r>
            <a:endParaRPr lang="en-US" sz="4000" b="0" dirty="0"/>
          </a:p>
        </p:txBody>
      </p:sp>
      <p:pic>
        <p:nvPicPr>
          <p:cNvPr id="7" name="Picture 6" descr="text-whi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860" y="5382295"/>
            <a:ext cx="4043549" cy="1427135"/>
          </a:xfrm>
          <a:prstGeom prst="rect">
            <a:avLst/>
          </a:prstGeom>
        </p:spPr>
      </p:pic>
      <p:sp>
        <p:nvSpPr>
          <p:cNvPr id="5" name="Subtitle 1"/>
          <p:cNvSpPr txBox="1">
            <a:spLocks/>
          </p:cNvSpPr>
          <p:nvPr/>
        </p:nvSpPr>
        <p:spPr>
          <a:xfrm>
            <a:off x="0" y="4191942"/>
            <a:ext cx="9144000" cy="1190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None/>
              <a:defRPr sz="3200" kern="1200" spc="3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None/>
              <a:defRPr sz="2600" kern="1200" spc="30" baseline="0">
                <a:solidFill>
                  <a:schemeClr val="tx1">
                    <a:tint val="75000"/>
                  </a:schemeClr>
                </a:solidFill>
                <a:latin typeface="Gill Sans"/>
                <a:ea typeface="+mn-ea"/>
                <a:cs typeface="Gill San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None/>
              <a:defRPr sz="2200" kern="1200" spc="30" baseline="0">
                <a:solidFill>
                  <a:schemeClr val="tx1">
                    <a:tint val="75000"/>
                  </a:schemeClr>
                </a:solidFill>
                <a:latin typeface="Gill Sans"/>
                <a:ea typeface="+mn-ea"/>
                <a:cs typeface="Gill San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Gill Sans"/>
                <a:ea typeface="+mn-ea"/>
                <a:cs typeface="Gill San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Gill Sans"/>
                <a:ea typeface="+mn-ea"/>
                <a:cs typeface="Gill San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2400" dirty="0" smtClean="0"/>
              <a:t>Advisor: </a:t>
            </a:r>
            <a:r>
              <a:rPr lang="en-US" sz="2400" dirty="0" err="1" smtClean="0"/>
              <a:t>Haryadi</a:t>
            </a:r>
            <a:r>
              <a:rPr lang="en-US" sz="2400" dirty="0" smtClean="0"/>
              <a:t> S. </a:t>
            </a:r>
            <a:r>
              <a:rPr lang="en-US" sz="2400" dirty="0" err="1" smtClean="0"/>
              <a:t>Gunawi</a:t>
            </a:r>
            <a:endParaRPr lang="en-US" sz="2400" dirty="0" smtClean="0"/>
          </a:p>
          <a:p>
            <a:pPr>
              <a:spcBef>
                <a:spcPts val="500"/>
              </a:spcBef>
            </a:pPr>
            <a:r>
              <a:rPr lang="en-US" sz="2400" dirty="0" smtClean="0"/>
              <a:t>Committee: Shan Lu, Ravi </a:t>
            </a:r>
            <a:r>
              <a:rPr lang="en-US" sz="2400" dirty="0" err="1" smtClean="0"/>
              <a:t>Chugh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7589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DC bug: a </a:t>
            </a:r>
            <a:r>
              <a:rPr lang="en-US" b="0" dirty="0"/>
              <a:t>r</a:t>
            </a:r>
            <a:r>
              <a:rPr lang="en-US" b="0" dirty="0" smtClean="0"/>
              <a:t>eal </a:t>
            </a:r>
            <a:r>
              <a:rPr lang="en-US" b="0" dirty="0"/>
              <a:t>v</a:t>
            </a:r>
            <a:r>
              <a:rPr lang="en-US" b="0" dirty="0" smtClean="0"/>
              <a:t>iew</a:t>
            </a:r>
            <a:endParaRPr lang="en-US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77805" y="2814177"/>
            <a:ext cx="8621875" cy="386919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Cassandra</a:t>
            </a:r>
            <a:r>
              <a:rPr lang="en-US" b="1" dirty="0" smtClean="0"/>
              <a:t> </a:t>
            </a:r>
            <a:r>
              <a:rPr lang="en-US" b="1" dirty="0" err="1" smtClean="0"/>
              <a:t>Paxos</a:t>
            </a:r>
            <a:r>
              <a:rPr lang="en-US" b="1" dirty="0" smtClean="0"/>
              <a:t> </a:t>
            </a:r>
            <a:r>
              <a:rPr lang="en-US" dirty="0" smtClean="0"/>
              <a:t>Bug</a:t>
            </a:r>
            <a:r>
              <a:rPr lang="en-US" b="1" dirty="0" smtClean="0"/>
              <a:t> </a:t>
            </a:r>
            <a:r>
              <a:rPr lang="en-US" dirty="0" smtClean="0"/>
              <a:t>(# 6023)</a:t>
            </a:r>
          </a:p>
          <a:p>
            <a:r>
              <a:rPr lang="en-US" b="1" dirty="0" smtClean="0"/>
              <a:t>3 concurrent updates</a:t>
            </a:r>
          </a:p>
          <a:p>
            <a:pPr lvl="1"/>
            <a:r>
              <a:rPr lang="en-US" dirty="0" smtClean="0"/>
              <a:t>Red, blue, green</a:t>
            </a:r>
          </a:p>
          <a:p>
            <a:r>
              <a:rPr lang="en-US" b="1" dirty="0" smtClean="0"/>
              <a:t>3 </a:t>
            </a:r>
            <a:r>
              <a:rPr lang="en-US" b="1" dirty="0" err="1" smtClean="0"/>
              <a:t>msg-msg</a:t>
            </a:r>
            <a:r>
              <a:rPr lang="en-US" b="1" dirty="0" smtClean="0"/>
              <a:t> races </a:t>
            </a:r>
            <a:r>
              <a:rPr lang="en-US" dirty="0" smtClean="0"/>
              <a:t>must happen</a:t>
            </a:r>
          </a:p>
          <a:p>
            <a:pPr lvl="1"/>
            <a:r>
              <a:rPr lang="en-US" dirty="0" smtClean="0"/>
              <a:t>m </a:t>
            </a:r>
            <a:r>
              <a:rPr lang="en-US" dirty="0"/>
              <a:t>= prepare message for ballot </a:t>
            </a:r>
            <a:r>
              <a:rPr lang="en-US" dirty="0" smtClean="0"/>
              <a:t>2, </a:t>
            </a:r>
            <a:r>
              <a:rPr lang="en-US" b="1" dirty="0" smtClean="0"/>
              <a:t>BEFORE</a:t>
            </a:r>
            <a:endParaRPr lang="en-US" b="1" dirty="0"/>
          </a:p>
          <a:p>
            <a:pPr lvl="1"/>
            <a:r>
              <a:rPr lang="en-US" dirty="0"/>
              <a:t>n = commit message for ballot 1</a:t>
            </a:r>
          </a:p>
          <a:p>
            <a:pPr lvl="1"/>
            <a:r>
              <a:rPr lang="en-US" dirty="0"/>
              <a:t>o = prepare message for ballot </a:t>
            </a:r>
            <a:r>
              <a:rPr lang="en-US" dirty="0" smtClean="0"/>
              <a:t>3, </a:t>
            </a:r>
            <a:r>
              <a:rPr lang="en-US" b="1" dirty="0" smtClean="0"/>
              <a:t>BEFORE</a:t>
            </a:r>
            <a:endParaRPr lang="en-US" b="1" dirty="0"/>
          </a:p>
          <a:p>
            <a:pPr lvl="1"/>
            <a:r>
              <a:rPr lang="en-US" dirty="0"/>
              <a:t>p = propose message for ballot 2</a:t>
            </a:r>
          </a:p>
          <a:p>
            <a:pPr lvl="1"/>
            <a:r>
              <a:rPr lang="en-US" dirty="0"/>
              <a:t>q = promise message for ballot </a:t>
            </a:r>
            <a:r>
              <a:rPr lang="en-US" dirty="0" smtClean="0"/>
              <a:t>3,</a:t>
            </a:r>
            <a:r>
              <a:rPr lang="en-US" b="1" dirty="0" smtClean="0"/>
              <a:t> BEFORE</a:t>
            </a:r>
            <a:endParaRPr lang="en-US" b="1" dirty="0"/>
          </a:p>
          <a:p>
            <a:pPr lvl="1"/>
            <a:r>
              <a:rPr lang="en-US" dirty="0"/>
              <a:t>r = promise message for ballot </a:t>
            </a:r>
            <a:r>
              <a:rPr lang="en-US" dirty="0" smtClean="0"/>
              <a:t>3</a:t>
            </a:r>
          </a:p>
          <a:p>
            <a:pPr lvl="1"/>
            <a:r>
              <a:rPr lang="en-US" dirty="0" smtClean="0"/>
              <a:t>(24 </a:t>
            </a:r>
            <a:r>
              <a:rPr lang="en-US" dirty="0"/>
              <a:t>hours to </a:t>
            </a:r>
            <a:r>
              <a:rPr lang="en-US" dirty="0" smtClean="0"/>
              <a:t>understand)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45012"/>
          <a:stretch/>
        </p:blipFill>
        <p:spPr>
          <a:xfrm>
            <a:off x="0" y="1417639"/>
            <a:ext cx="9006728" cy="112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35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smtClean="0"/>
              <a:t>Uninterrupted computing!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Accessible</a:t>
            </a:r>
            <a:r>
              <a:rPr lang="en-US" dirty="0" smtClean="0"/>
              <a:t> any time / any where</a:t>
            </a:r>
          </a:p>
          <a:p>
            <a:r>
              <a:rPr lang="en-US" dirty="0">
                <a:solidFill>
                  <a:srgbClr val="0000FF"/>
                </a:solidFill>
              </a:rPr>
              <a:t>N</a:t>
            </a:r>
            <a:r>
              <a:rPr lang="en-US" dirty="0" smtClean="0">
                <a:solidFill>
                  <a:srgbClr val="0000FF"/>
                </a:solidFill>
              </a:rPr>
              <a:t>ot lose / corrupt </a:t>
            </a:r>
            <a:r>
              <a:rPr lang="en-US" dirty="0" smtClean="0"/>
              <a:t>users’ data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Scale </a:t>
            </a:r>
            <a:r>
              <a:rPr lang="en-US" dirty="0" smtClean="0"/>
              <a:t>as user demand growing</a:t>
            </a:r>
          </a:p>
          <a:p>
            <a:r>
              <a:rPr lang="en-US" dirty="0" smtClean="0"/>
              <a:t>Reasonable </a:t>
            </a:r>
            <a:r>
              <a:rPr lang="en-US" dirty="0" smtClean="0">
                <a:solidFill>
                  <a:srgbClr val="0000FF"/>
                </a:solidFill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679115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endCxn id="9" idx="1"/>
          </p:cNvCxnSpPr>
          <p:nvPr/>
        </p:nvCxnSpPr>
        <p:spPr>
          <a:xfrm rot="16200000" flipH="1">
            <a:off x="248420" y="1540782"/>
            <a:ext cx="569414" cy="290891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6200000" flipH="1">
            <a:off x="756696" y="2249936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8571" y="1739648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Input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6560" y="2218724"/>
            <a:ext cx="142865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Fault</a:t>
            </a:r>
          </a:p>
          <a:p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Reboot</a:t>
            </a: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703957" y="2602225"/>
            <a:ext cx="399779" cy="186977"/>
          </a:xfrm>
          <a:prstGeom prst="bentConnector3">
            <a:avLst>
              <a:gd name="adj1" fmla="val 97651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8"/>
          <p:cNvSpPr txBox="1">
            <a:spLocks/>
          </p:cNvSpPr>
          <p:nvPr/>
        </p:nvSpPr>
        <p:spPr>
          <a:xfrm>
            <a:off x="2032000" y="1175475"/>
            <a:ext cx="7112000" cy="725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Char char="q"/>
              <a:defRPr sz="3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Char char="§"/>
              <a:defRPr sz="26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Char char="-"/>
              <a:defRPr sz="2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i="1" dirty="0" smtClean="0"/>
              <a:t>“How many reboots?”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651303" y="2038623"/>
            <a:ext cx="6113848" cy="457200"/>
            <a:chOff x="2152891" y="4595154"/>
            <a:chExt cx="4569177" cy="457200"/>
          </a:xfrm>
        </p:grpSpPr>
        <p:sp>
          <p:nvSpPr>
            <p:cNvPr id="50" name="Rectangle 49"/>
            <p:cNvSpPr/>
            <p:nvPr/>
          </p:nvSpPr>
          <p:spPr>
            <a:xfrm>
              <a:off x="2152891" y="4595154"/>
              <a:ext cx="3337560" cy="4572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" charset="0"/>
                  <a:ea typeface="Gill Sans" charset="0"/>
                  <a:cs typeface="Gill Sans" charset="0"/>
                </a:rPr>
                <a:t>73% = No reboot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490507" y="4595154"/>
              <a:ext cx="9144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rPr>
                <a:t>20% = 1</a:t>
              </a:r>
              <a:endParaRPr lang="en-US" b="1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402028" y="4595154"/>
              <a:ext cx="320040" cy="457200"/>
            </a:xfrm>
            <a:prstGeom prst="rect">
              <a:avLst/>
            </a:prstGeom>
            <a:solidFill>
              <a:srgbClr val="8000FF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rPr>
                <a:t>7%</a:t>
              </a:r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3790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endCxn id="9" idx="1"/>
          </p:cNvCxnSpPr>
          <p:nvPr/>
        </p:nvCxnSpPr>
        <p:spPr>
          <a:xfrm rot="16200000" flipH="1">
            <a:off x="248420" y="1540782"/>
            <a:ext cx="569414" cy="290891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6200000" flipH="1">
            <a:off x="756696" y="2249936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8571" y="1739648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Input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6561" y="2218723"/>
            <a:ext cx="186953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Fault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Reboot</a:t>
            </a:r>
          </a:p>
          <a:p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Workload</a:t>
            </a: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703957" y="2602225"/>
            <a:ext cx="399779" cy="186977"/>
          </a:xfrm>
          <a:prstGeom prst="bentConnector3">
            <a:avLst>
              <a:gd name="adj1" fmla="val 97651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rot="16200000" flipH="1">
            <a:off x="703957" y="3002004"/>
            <a:ext cx="399779" cy="186977"/>
          </a:xfrm>
          <a:prstGeom prst="bentConnector3">
            <a:avLst>
              <a:gd name="adj1" fmla="val 97651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pax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627" y="604714"/>
            <a:ext cx="850899" cy="5956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82426" y="2969521"/>
            <a:ext cx="39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</a:p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endParaRPr lang="en-US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69728" y="4772921"/>
            <a:ext cx="3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p</a:t>
            </a:r>
          </a:p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o</a:t>
            </a:r>
            <a:endParaRPr lang="en-US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69727" y="5482752"/>
            <a:ext cx="329049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r</a:t>
            </a:r>
          </a:p>
          <a:p>
            <a:endParaRPr lang="en-US" sz="500" i="1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q</a:t>
            </a:r>
          </a:p>
        </p:txBody>
      </p:sp>
      <p:sp>
        <p:nvSpPr>
          <p:cNvPr id="27" name="Oval 26"/>
          <p:cNvSpPr/>
          <p:nvPr/>
        </p:nvSpPr>
        <p:spPr>
          <a:xfrm>
            <a:off x="3364425" y="2969521"/>
            <a:ext cx="364597" cy="697131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331137" y="4779002"/>
            <a:ext cx="364597" cy="697131"/>
          </a:xfrm>
          <a:prstGeom prst="ellipse">
            <a:avLst/>
          </a:prstGeom>
          <a:noFill/>
          <a:ln w="762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331137" y="5514977"/>
            <a:ext cx="364597" cy="794644"/>
          </a:xfrm>
          <a:prstGeom prst="ellipse">
            <a:avLst/>
          </a:prstGeom>
          <a:noFill/>
          <a:ln w="762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8"/>
          <p:cNvSpPr txBox="1">
            <a:spLocks/>
          </p:cNvSpPr>
          <p:nvPr/>
        </p:nvSpPr>
        <p:spPr>
          <a:xfrm>
            <a:off x="3729021" y="604715"/>
            <a:ext cx="5286623" cy="594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Char char="q"/>
              <a:defRPr sz="3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Char char="§"/>
              <a:defRPr sz="26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Char char="-"/>
              <a:defRPr sz="2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Cassandra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Paxos</a:t>
            </a:r>
            <a:r>
              <a:rPr lang="en-US" dirty="0" smtClean="0">
                <a:solidFill>
                  <a:schemeClr val="bg1"/>
                </a:solidFill>
              </a:rPr>
              <a:t> bug</a:t>
            </a:r>
          </a:p>
          <a:p>
            <a:pPr marL="0" indent="0" algn="ctr">
              <a:buNone/>
            </a:pPr>
            <a:r>
              <a:rPr lang="en-US" sz="1800" dirty="0" smtClean="0">
                <a:solidFill>
                  <a:schemeClr val="tx1">
                    <a:lumMod val="65000"/>
                  </a:schemeClr>
                </a:solidFill>
              </a:rPr>
              <a:t>(Cassandra-6023)</a:t>
            </a:r>
          </a:p>
          <a:p>
            <a:pPr marL="0" indent="0" algn="ctr">
              <a:buNone/>
            </a:pPr>
            <a:r>
              <a:rPr lang="en-US" b="1" dirty="0" smtClean="0"/>
              <a:t>3 concurrent </a:t>
            </a:r>
            <a:br>
              <a:rPr lang="en-US" b="1" dirty="0" smtClean="0"/>
            </a:br>
            <a:r>
              <a:rPr lang="en-US" b="1" dirty="0" smtClean="0"/>
              <a:t>user requests!</a:t>
            </a:r>
            <a:endParaRPr lang="en-US" sz="800" i="1" dirty="0" smtClean="0"/>
          </a:p>
          <a:p>
            <a:pPr marL="0" indent="0" algn="ctr">
              <a:buNone/>
            </a:pPr>
            <a:r>
              <a:rPr lang="en-US" i="1" dirty="0" smtClean="0"/>
              <a:t>“</a:t>
            </a:r>
            <a:r>
              <a:rPr lang="en-US" i="1" dirty="0"/>
              <a:t>How </a:t>
            </a:r>
            <a:r>
              <a:rPr lang="en-US" i="1" dirty="0" smtClean="0"/>
              <a:t>many protocols to run as input?</a:t>
            </a:r>
            <a:r>
              <a:rPr lang="en-US" i="1" dirty="0"/>
              <a:t>”</a:t>
            </a:r>
          </a:p>
          <a:p>
            <a:pPr marL="0" indent="0" algn="ctr">
              <a:buNone/>
            </a:pPr>
            <a:endParaRPr lang="en-US" dirty="0" smtClean="0"/>
          </a:p>
        </p:txBody>
      </p:sp>
      <p:sp>
        <p:nvSpPr>
          <p:cNvPr id="32" name="Rectangle 31"/>
          <p:cNvSpPr/>
          <p:nvPr/>
        </p:nvSpPr>
        <p:spPr>
          <a:xfrm>
            <a:off x="3957045" y="4243103"/>
            <a:ext cx="1240676" cy="4572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20% = 1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197721" y="4242780"/>
            <a:ext cx="3817923" cy="457523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80% = </a:t>
            </a:r>
            <a:r>
              <a:rPr lang="en-US" b="1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b="1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+ protocols</a:t>
            </a:r>
            <a:endParaRPr lang="en-US" b="1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2602269" y="604714"/>
            <a:ext cx="519372" cy="234558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602269" y="2740838"/>
            <a:ext cx="519372" cy="234558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602269" y="4472198"/>
            <a:ext cx="519372" cy="234558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956433" y="5037002"/>
            <a:ext cx="5059211" cy="830997"/>
          </a:xfrm>
          <a:prstGeom prst="rect">
            <a:avLst/>
          </a:prstGeom>
          <a:solidFill>
            <a:srgbClr val="EAA6A7"/>
          </a:solidFill>
          <a:ln w="28575" cmpd="sng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Implication: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Gill Sans"/>
                <a:cs typeface="Gill Sans"/>
              </a:rPr>
              <a:t>multiple protocols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for 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DC testing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62474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  <p:bldP spid="25" grpId="0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2" grpId="0" animBg="1"/>
      <p:bldP spid="33" grpId="0" animBg="1"/>
      <p:bldP spid="56" grpId="0" animBg="1"/>
      <p:bldP spid="59" grpId="0" animBg="1"/>
      <p:bldP spid="60" grpId="0" animBg="1"/>
      <p:bldP spid="31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endCxn id="9" idx="1"/>
          </p:cNvCxnSpPr>
          <p:nvPr/>
        </p:nvCxnSpPr>
        <p:spPr>
          <a:xfrm rot="16200000" flipH="1">
            <a:off x="248420" y="1540782"/>
            <a:ext cx="569414" cy="290891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6200000" flipH="1">
            <a:off x="756696" y="2249936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8571" y="1739648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Input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6561" y="2218723"/>
            <a:ext cx="186953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Fault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Reboot</a:t>
            </a:r>
          </a:p>
          <a:p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Workload</a:t>
            </a: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703957" y="2602225"/>
            <a:ext cx="399779" cy="186977"/>
          </a:xfrm>
          <a:prstGeom prst="bentConnector3">
            <a:avLst>
              <a:gd name="adj1" fmla="val 97651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rot="16200000" flipH="1">
            <a:off x="703957" y="3002004"/>
            <a:ext cx="399779" cy="186977"/>
          </a:xfrm>
          <a:prstGeom prst="bentConnector3">
            <a:avLst>
              <a:gd name="adj1" fmla="val 97651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pax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627" y="604714"/>
            <a:ext cx="850899" cy="5956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82426" y="2969521"/>
            <a:ext cx="39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</a:p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endParaRPr lang="en-US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69728" y="4772921"/>
            <a:ext cx="3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p</a:t>
            </a:r>
          </a:p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o</a:t>
            </a:r>
            <a:endParaRPr lang="en-US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69727" y="5482752"/>
            <a:ext cx="329049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r</a:t>
            </a:r>
          </a:p>
          <a:p>
            <a:endParaRPr lang="en-US" sz="500" i="1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q</a:t>
            </a:r>
          </a:p>
        </p:txBody>
      </p:sp>
      <p:sp>
        <p:nvSpPr>
          <p:cNvPr id="27" name="Oval 26"/>
          <p:cNvSpPr/>
          <p:nvPr/>
        </p:nvSpPr>
        <p:spPr>
          <a:xfrm>
            <a:off x="3364425" y="2969521"/>
            <a:ext cx="364597" cy="697131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331137" y="4779002"/>
            <a:ext cx="364597" cy="697131"/>
          </a:xfrm>
          <a:prstGeom prst="ellipse">
            <a:avLst/>
          </a:prstGeom>
          <a:noFill/>
          <a:ln w="762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331137" y="5514977"/>
            <a:ext cx="364597" cy="794644"/>
          </a:xfrm>
          <a:prstGeom prst="ellipse">
            <a:avLst/>
          </a:prstGeom>
          <a:noFill/>
          <a:ln w="762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8"/>
          <p:cNvSpPr txBox="1">
            <a:spLocks/>
          </p:cNvSpPr>
          <p:nvPr/>
        </p:nvSpPr>
        <p:spPr>
          <a:xfrm>
            <a:off x="3729021" y="604715"/>
            <a:ext cx="5286623" cy="594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Char char="q"/>
              <a:defRPr sz="3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Char char="§"/>
              <a:defRPr sz="26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Char char="-"/>
              <a:defRPr sz="2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Cassandra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Paxos</a:t>
            </a:r>
            <a:r>
              <a:rPr lang="en-US" dirty="0" smtClean="0">
                <a:solidFill>
                  <a:schemeClr val="bg1"/>
                </a:solidFill>
              </a:rPr>
              <a:t> bug</a:t>
            </a:r>
          </a:p>
          <a:p>
            <a:pPr marL="0" indent="0" algn="ctr">
              <a:buNone/>
            </a:pPr>
            <a:r>
              <a:rPr lang="en-US" sz="1800" dirty="0" smtClean="0">
                <a:solidFill>
                  <a:schemeClr val="tx1">
                    <a:lumMod val="65000"/>
                  </a:schemeClr>
                </a:solidFill>
              </a:rPr>
              <a:t>(Cassandra-6023)</a:t>
            </a:r>
          </a:p>
          <a:p>
            <a:pPr marL="0" indent="0" algn="ctr">
              <a:buNone/>
            </a:pPr>
            <a:r>
              <a:rPr lang="en-US" b="1" dirty="0" smtClean="0"/>
              <a:t>3 concurrent </a:t>
            </a:r>
            <a:br>
              <a:rPr lang="en-US" b="1" dirty="0" smtClean="0"/>
            </a:br>
            <a:r>
              <a:rPr lang="en-US" b="1" dirty="0" smtClean="0"/>
              <a:t>user requests!</a:t>
            </a:r>
            <a:endParaRPr lang="en-US" sz="800" i="1" dirty="0" smtClean="0"/>
          </a:p>
          <a:p>
            <a:pPr marL="0" indent="0" algn="ctr">
              <a:buNone/>
            </a:pPr>
            <a:r>
              <a:rPr lang="en-US" i="1" dirty="0" smtClean="0"/>
              <a:t>“</a:t>
            </a:r>
            <a:r>
              <a:rPr lang="en-US" i="1" dirty="0"/>
              <a:t>How </a:t>
            </a:r>
            <a:r>
              <a:rPr lang="en-US" i="1" dirty="0" smtClean="0"/>
              <a:t>many protocols to run as input?</a:t>
            </a:r>
            <a:r>
              <a:rPr lang="en-US" i="1" dirty="0"/>
              <a:t>”</a:t>
            </a:r>
          </a:p>
          <a:p>
            <a:pPr marL="0" indent="0" algn="ctr">
              <a:buNone/>
            </a:pPr>
            <a:endParaRPr lang="en-US" dirty="0" smtClean="0"/>
          </a:p>
        </p:txBody>
      </p:sp>
      <p:sp>
        <p:nvSpPr>
          <p:cNvPr id="32" name="Rectangle 31"/>
          <p:cNvSpPr/>
          <p:nvPr/>
        </p:nvSpPr>
        <p:spPr>
          <a:xfrm>
            <a:off x="3957045" y="4243103"/>
            <a:ext cx="1240676" cy="4572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20% = 1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197721" y="4242780"/>
            <a:ext cx="3817923" cy="457523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80% = </a:t>
            </a:r>
            <a:r>
              <a:rPr lang="en-US" b="1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b="1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+ protocols</a:t>
            </a:r>
            <a:endParaRPr lang="en-US" b="1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2602269" y="604714"/>
            <a:ext cx="519372" cy="234558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602269" y="2740838"/>
            <a:ext cx="519372" cy="234558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602269" y="4472198"/>
            <a:ext cx="519372" cy="234558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956433" y="5037002"/>
            <a:ext cx="5059211" cy="830997"/>
          </a:xfrm>
          <a:prstGeom prst="rect">
            <a:avLst/>
          </a:prstGeom>
          <a:solidFill>
            <a:srgbClr val="EAA6A7"/>
          </a:solidFill>
          <a:ln w="28575" cmpd="sng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Implication: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Gill Sans"/>
                <a:cs typeface="Gill Sans"/>
              </a:rPr>
              <a:t>multiple protocols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for 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DC testing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3426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  <p:bldP spid="25" grpId="0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2" grpId="0" animBg="1"/>
      <p:bldP spid="33" grpId="0" animBg="1"/>
      <p:bldP spid="56" grpId="0" animBg="1"/>
      <p:bldP spid="59" grpId="0" animBg="1"/>
      <p:bldP spid="60" grpId="0" animBg="1"/>
      <p:bldP spid="31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85000"/>
                  </a:srgbClr>
                </a:solidFill>
              </a:rPr>
              <a:t>6/6/17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srgbClr val="FFFFFF">
                    <a:lumMod val="85000"/>
                  </a:srgbClr>
                </a:solidFill>
              </a:rPr>
              <a:t>PhD '17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>
                    <a:lumMod val="85000"/>
                  </a:srgbClr>
                </a:solidFill>
              </a:rPr>
              <a:pPr/>
              <a:t>104</a:t>
            </a:fld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3061767" y="1417638"/>
            <a:ext cx="3622847" cy="4693796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ZooKeeper-1264</a:t>
            </a:r>
          </a:p>
          <a:p>
            <a:endParaRPr lang="en-US" sz="100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1. Follower F crashes, reboots, and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joins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cluster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2. Leader L 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sync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snapshot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 with F</a:t>
            </a: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3. Client </a:t>
            </a: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requests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new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update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F applies this only in memory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Sync finishes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Client requests other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update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F writes this to disk correctly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crashes, reboots, and joins cluster again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This time L sends only diff after update in step 5.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loses update in step 3.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277805" y="274638"/>
            <a:ext cx="8621875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 cap="none" spc="50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00A18"/>
                </a:solidFill>
                <a:effectLst/>
                <a:latin typeface="Gill Sans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n w="12700" cmpd="sng">
                  <a:solidFill>
                    <a:srgbClr val="000000"/>
                  </a:solidFill>
                  <a:prstDash val="solid"/>
                </a:ln>
              </a:rPr>
              <a:t>Detailed Characteristics</a:t>
            </a:r>
            <a:endParaRPr lang="en-US" dirty="0">
              <a:ln w="12700" cmpd="sng">
                <a:solidFill>
                  <a:srgbClr val="000000"/>
                </a:solidFill>
                <a:prstDash val="solid"/>
              </a:ln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277805" y="2865038"/>
            <a:ext cx="1977811" cy="1817890"/>
          </a:xfrm>
          <a:prstGeom prst="roundRect">
            <a:avLst/>
          </a:prstGeom>
          <a:solidFill>
            <a:srgbClr val="0000FF">
              <a:alpha val="26000"/>
            </a:srgbClr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Input</a:t>
            </a:r>
            <a:r>
              <a:rPr lang="en-US" sz="22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- 4 Protocol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initiations</a:t>
            </a:r>
          </a:p>
          <a:p>
            <a:endParaRPr lang="en-US" sz="2200" dirty="0" smtClean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41" name="Straight Arrow Connector 140"/>
          <p:cNvCxnSpPr/>
          <p:nvPr/>
        </p:nvCxnSpPr>
        <p:spPr>
          <a:xfrm flipV="1">
            <a:off x="2111574" y="2865038"/>
            <a:ext cx="1063170" cy="728340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111574" y="2323424"/>
            <a:ext cx="1063170" cy="1269954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111574" y="3593378"/>
            <a:ext cx="1063170" cy="408814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111574" y="3160403"/>
            <a:ext cx="1063170" cy="432976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942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85000"/>
                  </a:srgbClr>
                </a:solidFill>
              </a:rPr>
              <a:t>6/6/17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srgbClr val="FFFFFF">
                    <a:lumMod val="85000"/>
                  </a:srgbClr>
                </a:solidFill>
              </a:rPr>
              <a:t>PhD '17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>
                    <a:lumMod val="85000"/>
                  </a:srgbClr>
                </a:solidFill>
              </a:rPr>
              <a:pPr/>
              <a:t>105</a:t>
            </a:fld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3061767" y="1417638"/>
            <a:ext cx="3622847" cy="4693796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ZooKeeper-1264</a:t>
            </a:r>
          </a:p>
          <a:p>
            <a:endParaRPr lang="en-US" sz="100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1. Follower F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crashes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reboots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and </a:t>
            </a: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joins 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cluster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2. Leader L sync snapshot with F</a:t>
            </a: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3. Client requests new update, F applies this only in memory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Sync finishes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Client requests other update, F writes this to disk correctly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crashes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reboots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and joins cluster again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This time L sends only diff after update in step 5.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loses update in step 3.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277805" y="274638"/>
            <a:ext cx="8621875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 cap="none" spc="50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00A18"/>
                </a:solidFill>
                <a:effectLst/>
                <a:latin typeface="Gill Sans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n w="12700" cmpd="sng">
                  <a:solidFill>
                    <a:srgbClr val="000000"/>
                  </a:solidFill>
                  <a:prstDash val="solid"/>
                </a:ln>
              </a:rPr>
              <a:t>Detailed Characteristics</a:t>
            </a:r>
            <a:endParaRPr lang="en-US" dirty="0">
              <a:ln w="12700" cmpd="sng">
                <a:solidFill>
                  <a:srgbClr val="000000"/>
                </a:solidFill>
                <a:prstDash val="solid"/>
              </a:ln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277805" y="2865038"/>
            <a:ext cx="1977811" cy="1817890"/>
          </a:xfrm>
          <a:prstGeom prst="roundRect">
            <a:avLst/>
          </a:prstGeom>
          <a:solidFill>
            <a:srgbClr val="0000FF">
              <a:alpha val="26000"/>
            </a:srgbClr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Input</a:t>
            </a:r>
            <a:r>
              <a:rPr lang="en-US" sz="22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- 4 Protocols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- 2 faults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- 2 reboots</a:t>
            </a:r>
            <a:endParaRPr lang="en-US" sz="2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651368" y="2466296"/>
            <a:ext cx="3259827" cy="1535896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628048" y="3997045"/>
            <a:ext cx="1433719" cy="315280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843551" y="2602623"/>
            <a:ext cx="3693793" cy="1739238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843551" y="4312325"/>
            <a:ext cx="1331193" cy="296762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864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85000"/>
                  </a:srgbClr>
                </a:solidFill>
              </a:rPr>
              <a:t>6/6/17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srgbClr val="FFFFFF">
                    <a:lumMod val="85000"/>
                  </a:srgbClr>
                </a:solidFill>
              </a:rPr>
              <a:t>PhD '17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>
                    <a:lumMod val="85000"/>
                  </a:srgbClr>
                </a:solidFill>
              </a:rPr>
              <a:pPr/>
              <a:t>106</a:t>
            </a:fld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3061767" y="1417638"/>
            <a:ext cx="3622847" cy="4693796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ZooKeeper-1264</a:t>
            </a:r>
          </a:p>
          <a:p>
            <a:endParaRPr lang="en-US" sz="100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1. Follower F crashes, reboots, and joins cluster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2. Leader L </a:t>
            </a:r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sync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 snapshot with F</a:t>
            </a: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3. Client requests new </a:t>
            </a:r>
            <a:r>
              <a:rPr lang="en-US" b="1" dirty="0" smtClean="0">
                <a:solidFill>
                  <a:srgbClr val="FF0000"/>
                </a:solidFill>
                <a:latin typeface="Gill Sans"/>
                <a:cs typeface="Gill Sans"/>
              </a:rPr>
              <a:t>update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F applies this only in memory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</a:t>
            </a:r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Sync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 finishes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Client requests other update, F writes this to disk correctly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</a:t>
            </a:r>
            <a:r>
              <a:rPr lang="en-US" b="1" dirty="0" smtClean="0">
                <a:solidFill>
                  <a:srgbClr val="FF0000"/>
                </a:solidFill>
                <a:latin typeface="Gill Sans"/>
                <a:cs typeface="Gill Sans"/>
              </a:rPr>
              <a:t>crashes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reboots, and joins cluster again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This time L sends only diff after update in step 5.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loses update in step 3.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277805" y="274638"/>
            <a:ext cx="8621875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 cap="none" spc="50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00A18"/>
                </a:solidFill>
                <a:effectLst/>
                <a:latin typeface="Gill Sans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n w="12700" cmpd="sng">
                  <a:solidFill>
                    <a:srgbClr val="000000"/>
                  </a:solidFill>
                  <a:prstDash val="solid"/>
                </a:ln>
              </a:rPr>
              <a:t>Detailed Characteristics</a:t>
            </a:r>
            <a:endParaRPr lang="en-US" dirty="0">
              <a:ln w="12700" cmpd="sng">
                <a:solidFill>
                  <a:srgbClr val="000000"/>
                </a:solidFill>
                <a:prstDash val="solid"/>
              </a:ln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6936637" y="2105087"/>
            <a:ext cx="1988884" cy="1488291"/>
          </a:xfrm>
          <a:prstGeom prst="roundRect">
            <a:avLst/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Timing</a:t>
            </a:r>
            <a:r>
              <a:rPr lang="en-US" sz="20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- Atomicity 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violation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- Fault Timing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35" name="Straight Arrow Connector 134"/>
          <p:cNvCxnSpPr/>
          <p:nvPr/>
        </p:nvCxnSpPr>
        <p:spPr>
          <a:xfrm flipH="1">
            <a:off x="6083695" y="3396694"/>
            <a:ext cx="938793" cy="1107618"/>
          </a:xfrm>
          <a:prstGeom prst="straightConnector1">
            <a:avLst/>
          </a:prstGeom>
          <a:ln w="57150" cap="flat" cmpd="sng">
            <a:solidFill>
              <a:srgbClr val="8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H="1">
            <a:off x="6231357" y="2791197"/>
            <a:ext cx="791130" cy="311170"/>
          </a:xfrm>
          <a:prstGeom prst="straightConnector1">
            <a:avLst/>
          </a:prstGeom>
          <a:ln w="57150" cap="flat" cmpd="sng">
            <a:solidFill>
              <a:srgbClr val="8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ounded Rectangle 139"/>
          <p:cNvSpPr/>
          <p:nvPr/>
        </p:nvSpPr>
        <p:spPr>
          <a:xfrm>
            <a:off x="277805" y="2865038"/>
            <a:ext cx="1977811" cy="1817890"/>
          </a:xfrm>
          <a:prstGeom prst="roundRect">
            <a:avLst/>
          </a:prstGeom>
          <a:solidFill>
            <a:srgbClr val="0000FF">
              <a:alpha val="26000"/>
            </a:srgbClr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Input</a:t>
            </a:r>
            <a:r>
              <a:rPr lang="en-US" sz="22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- 4 Protocols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- 2 faults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- 2 reboots</a:t>
            </a:r>
            <a:endParaRPr lang="en-US" sz="2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40517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968672" y="564792"/>
            <a:ext cx="789794" cy="789794"/>
          </a:xfrm>
          <a:prstGeom prst="ellipse">
            <a:avLst/>
          </a:prstGeom>
          <a:noFill/>
          <a:ln w="571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3500" b="1" dirty="0" smtClean="0">
                <a:solidFill>
                  <a:schemeClr val="tx2"/>
                </a:solidFill>
                <a:latin typeface="Arial Black"/>
                <a:cs typeface="Arial Black"/>
              </a:rPr>
              <a:t>A</a:t>
            </a:r>
            <a:endParaRPr lang="en-US" sz="3500" b="1" dirty="0">
              <a:solidFill>
                <a:schemeClr val="tx2"/>
              </a:solidFill>
              <a:latin typeface="Arial Black"/>
              <a:cs typeface="Arial Black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83050" y="691374"/>
            <a:ext cx="789794" cy="789794"/>
          </a:xfrm>
          <a:prstGeom prst="ellipse">
            <a:avLst/>
          </a:prstGeom>
          <a:noFill/>
          <a:ln w="5715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3500" b="1" dirty="0" smtClean="0">
                <a:solidFill>
                  <a:schemeClr val="accent1"/>
                </a:solidFill>
                <a:latin typeface="Arial Black"/>
                <a:cs typeface="Arial Black"/>
              </a:rPr>
              <a:t>B</a:t>
            </a:r>
            <a:endParaRPr lang="en-US" sz="3500" b="1" dirty="0">
              <a:solidFill>
                <a:schemeClr val="accent1"/>
              </a:solidFill>
              <a:latin typeface="Arial Black"/>
              <a:cs typeface="Arial Black"/>
            </a:endParaRPr>
          </a:p>
        </p:txBody>
      </p:sp>
      <p:cxnSp>
        <p:nvCxnSpPr>
          <p:cNvPr id="8" name="Curved Connector 7"/>
          <p:cNvCxnSpPr/>
          <p:nvPr/>
        </p:nvCxnSpPr>
        <p:spPr>
          <a:xfrm>
            <a:off x="5923454" y="1728840"/>
            <a:ext cx="1059596" cy="875092"/>
          </a:xfrm>
          <a:prstGeom prst="curvedConnector3">
            <a:avLst/>
          </a:prstGeom>
          <a:ln w="571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Callout 9"/>
          <p:cNvSpPr/>
          <p:nvPr/>
        </p:nvSpPr>
        <p:spPr>
          <a:xfrm>
            <a:off x="2913699" y="3172602"/>
            <a:ext cx="1228659" cy="809137"/>
          </a:xfrm>
          <a:prstGeom prst="wedgeEllipseCallout">
            <a:avLst>
              <a:gd name="adj1" fmla="val -38542"/>
              <a:gd name="adj2" fmla="val 64853"/>
            </a:avLst>
          </a:prstGeom>
          <a:solidFill>
            <a:schemeClr val="tx2">
              <a:lumMod val="50000"/>
            </a:schemeClr>
          </a:solidFill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Gill Sans"/>
                <a:cs typeface="Gill Sans"/>
              </a:rPr>
              <a:t>Alloc Req</a:t>
            </a:r>
            <a:endParaRPr lang="en-US" b="1" dirty="0">
              <a:latin typeface="Gill Sans"/>
              <a:cs typeface="Gill San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203770" y="2241185"/>
            <a:ext cx="462239" cy="427266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endParaRPr lang="en-US" sz="1400" b="1" baseline="-250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7884" y="2278705"/>
            <a:ext cx="458153" cy="276999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X</a:t>
            </a:r>
            <a:r>
              <a:rPr lang="en-US" baseline="-25000" dirty="0" smtClean="0">
                <a:latin typeface="Arial Black"/>
                <a:cs typeface="Arial Black"/>
              </a:rPr>
              <a:t>1</a:t>
            </a:r>
            <a:endParaRPr lang="en-US" baseline="-25000" dirty="0">
              <a:latin typeface="Arial Black"/>
              <a:cs typeface="Arial Black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133660" y="2289413"/>
            <a:ext cx="482267" cy="427266"/>
            <a:chOff x="5133660" y="2289413"/>
            <a:chExt cx="482267" cy="427266"/>
          </a:xfrm>
        </p:grpSpPr>
        <p:sp>
          <p:nvSpPr>
            <p:cNvPr id="12" name="Oval 11"/>
            <p:cNvSpPr/>
            <p:nvPr/>
          </p:nvSpPr>
          <p:spPr>
            <a:xfrm>
              <a:off x="5133660" y="2289413"/>
              <a:ext cx="462239" cy="427266"/>
            </a:xfrm>
            <a:prstGeom prst="ellipse">
              <a:avLst/>
            </a:prstGeom>
            <a:solidFill>
              <a:srgbClr val="FF0000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400" b="1" baseline="-25000" dirty="0">
                <a:solidFill>
                  <a:schemeClr val="tx1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57774" y="2326933"/>
              <a:ext cx="458153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dirty="0" smtClean="0">
                  <a:latin typeface="Arial Black"/>
                  <a:cs typeface="Arial Black"/>
                </a:rPr>
                <a:t>X</a:t>
              </a:r>
              <a:r>
                <a:rPr lang="en-US" baseline="-25000" dirty="0" smtClean="0">
                  <a:latin typeface="Arial Black"/>
                  <a:cs typeface="Arial Black"/>
                </a:rPr>
                <a:t>1</a:t>
              </a:r>
              <a:endParaRPr lang="en-US" baseline="-25000" dirty="0">
                <a:latin typeface="Arial Black"/>
                <a:cs typeface="Arial Black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06095" y="3172602"/>
            <a:ext cx="1215898" cy="1200329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Monaco"/>
                <a:cs typeface="Monaco"/>
              </a:rPr>
              <a:t>Some code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/>
                <a:cs typeface="Monaco"/>
              </a:rPr>
              <a:t>here</a:t>
            </a:r>
          </a:p>
          <a:p>
            <a:endParaRPr lang="en-US" dirty="0">
              <a:solidFill>
                <a:srgbClr val="000000"/>
              </a:solidFill>
              <a:latin typeface="Monaco"/>
              <a:cs typeface="Monaco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14970" y="4908301"/>
            <a:ext cx="2738021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Some texts here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14044" y="5818772"/>
            <a:ext cx="2368748" cy="315259"/>
          </a:xfrm>
          <a:prstGeom prst="roundRect">
            <a:avLst/>
          </a:prstGeom>
          <a:solidFill>
            <a:schemeClr val="tx2">
              <a:lumMod val="50000"/>
            </a:schemeClr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Test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615927" y="3368763"/>
            <a:ext cx="1517339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loud 8"/>
          <p:cNvSpPr/>
          <p:nvPr/>
        </p:nvSpPr>
        <p:spPr>
          <a:xfrm>
            <a:off x="4686038" y="4863071"/>
            <a:ext cx="1647030" cy="843463"/>
          </a:xfrm>
          <a:prstGeom prst="cloud">
            <a:avLst/>
          </a:prstGeom>
          <a:solidFill>
            <a:srgbClr val="66CCFF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"/>
                <a:cs typeface="Gill Sans"/>
              </a:rPr>
              <a:t>Test</a:t>
            </a:r>
            <a:endParaRPr lang="en-US" b="1" dirty="0"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00463" y="3843239"/>
            <a:ext cx="314622" cy="276999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B</a:t>
            </a:r>
          </a:p>
        </p:txBody>
      </p:sp>
      <p:sp>
        <p:nvSpPr>
          <p:cNvPr id="23" name="Oval 22"/>
          <p:cNvSpPr/>
          <p:nvPr/>
        </p:nvSpPr>
        <p:spPr>
          <a:xfrm>
            <a:off x="7133266" y="4120238"/>
            <a:ext cx="758877" cy="701460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endParaRPr lang="en-US" sz="1400" b="1" baseline="-25000" dirty="0">
              <a:solidFill>
                <a:srgbClr val="000000"/>
              </a:solidFill>
              <a:latin typeface="Arial Black"/>
              <a:cs typeface="Arial Black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511143" y="5143500"/>
            <a:ext cx="1197428" cy="928367"/>
          </a:xfrm>
          <a:prstGeom prst="round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96016" y="3582609"/>
            <a:ext cx="1270004" cy="826059"/>
          </a:xfrm>
          <a:prstGeom prst="rect">
            <a:avLst/>
          </a:prstGeom>
          <a:solidFill>
            <a:schemeClr val="tx2"/>
          </a:solidFill>
          <a:ln w="12700" cmpd="sng">
            <a:solidFill>
              <a:schemeClr val="bg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Gill Sans"/>
                <a:cs typeface="Gill Sans"/>
              </a:rPr>
              <a:t>ddafdafa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7965" y="1887336"/>
            <a:ext cx="1806356" cy="1336735"/>
          </a:xfrm>
          <a:prstGeom prst="rect">
            <a:avLst/>
          </a:prstGeom>
          <a:solidFill>
            <a:srgbClr val="FF0000">
              <a:alpha val="27000"/>
            </a:srgbClr>
          </a:solidFill>
          <a:ln w="28575" cmpd="sng">
            <a:solidFill>
              <a:srgbClr val="FF0000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717421"/>
              </p:ext>
            </p:extLst>
          </p:nvPr>
        </p:nvGraphicFramePr>
        <p:xfrm>
          <a:off x="806095" y="1124435"/>
          <a:ext cx="267977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3257"/>
                <a:gridCol w="893257"/>
                <a:gridCol w="8932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1800" dirty="0">
                        <a:solidFill>
                          <a:srgbClr val="000000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bc</a:t>
                      </a:r>
                      <a:endParaRPr lang="en-US" sz="1800" dirty="0">
                        <a:solidFill>
                          <a:srgbClr val="000000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c</a:t>
                      </a:r>
                      <a:endParaRPr lang="en-US" sz="1800" dirty="0">
                        <a:solidFill>
                          <a:srgbClr val="000000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Arrow Connector 25"/>
          <p:cNvCxnSpPr/>
          <p:nvPr/>
        </p:nvCxnSpPr>
        <p:spPr>
          <a:xfrm>
            <a:off x="5768327" y="3521163"/>
            <a:ext cx="1517339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lded Corner 1"/>
          <p:cNvSpPr/>
          <p:nvPr/>
        </p:nvSpPr>
        <p:spPr>
          <a:xfrm>
            <a:off x="4052991" y="479266"/>
            <a:ext cx="1715336" cy="742863"/>
          </a:xfrm>
          <a:prstGeom prst="foldedCorner">
            <a:avLst>
              <a:gd name="adj" fmla="val 36020"/>
            </a:avLst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metadata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8031389" y="823818"/>
            <a:ext cx="805492" cy="943644"/>
          </a:xfrm>
          <a:custGeom>
            <a:avLst/>
            <a:gdLst>
              <a:gd name="connsiteX0" fmla="*/ 777970 w 805492"/>
              <a:gd name="connsiteY0" fmla="*/ 0 h 943644"/>
              <a:gd name="connsiteX1" fmla="*/ 777970 w 805492"/>
              <a:gd name="connsiteY1" fmla="*/ 492003 h 943644"/>
              <a:gd name="connsiteX2" fmla="*/ 491952 w 805492"/>
              <a:gd name="connsiteY2" fmla="*/ 892470 h 943644"/>
              <a:gd name="connsiteX3" fmla="*/ 0 w 805492"/>
              <a:gd name="connsiteY3" fmla="*/ 938237 h 94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492" h="943644">
                <a:moveTo>
                  <a:pt x="777970" y="0"/>
                </a:moveTo>
                <a:cubicBezTo>
                  <a:pt x="801805" y="171629"/>
                  <a:pt x="825640" y="343258"/>
                  <a:pt x="777970" y="492003"/>
                </a:cubicBezTo>
                <a:cubicBezTo>
                  <a:pt x="730300" y="640748"/>
                  <a:pt x="621613" y="818098"/>
                  <a:pt x="491952" y="892470"/>
                </a:cubicBezTo>
                <a:cubicBezTo>
                  <a:pt x="362291" y="966842"/>
                  <a:pt x="0" y="938237"/>
                  <a:pt x="0" y="938237"/>
                </a:cubicBezTo>
              </a:path>
            </a:pathLst>
          </a:custGeom>
          <a:ln w="28575" cmpd="sng">
            <a:solidFill>
              <a:schemeClr val="bg1"/>
            </a:solidFill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-719667" y="1778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1472333" y="381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489203" y="3779396"/>
            <a:ext cx="1517339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/>
        </p:nvCxnSpPr>
        <p:spPr bwMode="auto">
          <a:xfrm rot="10800000">
            <a:off x="8063345" y="2794923"/>
            <a:ext cx="27710" cy="1676400"/>
          </a:xfrm>
          <a:prstGeom prst="curvedConnector3">
            <a:avLst>
              <a:gd name="adj1" fmla="val -2968585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arrow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1185840" y="255570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New text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2592"/>
            <a:ext cx="1098110" cy="109323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754" y="6071866"/>
            <a:ext cx="1572767" cy="816629"/>
          </a:xfrm>
          <a:prstGeom prst="rect">
            <a:avLst/>
          </a:prstGeom>
        </p:spPr>
      </p:pic>
      <p:sp>
        <p:nvSpPr>
          <p:cNvPr id="27" name="Can 26"/>
          <p:cNvSpPr/>
          <p:nvPr/>
        </p:nvSpPr>
        <p:spPr>
          <a:xfrm>
            <a:off x="8039100" y="382639"/>
            <a:ext cx="375221" cy="402683"/>
          </a:xfrm>
          <a:prstGeom prst="can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" name="Can 35"/>
          <p:cNvSpPr/>
          <p:nvPr/>
        </p:nvSpPr>
        <p:spPr>
          <a:xfrm>
            <a:off x="8566721" y="382639"/>
            <a:ext cx="375221" cy="402683"/>
          </a:xfrm>
          <a:prstGeom prst="can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/>
          <a:srcRect l="5446" t="6835" r="56664" b="9775"/>
          <a:stretch/>
        </p:blipFill>
        <p:spPr>
          <a:xfrm rot="16200000">
            <a:off x="893615" y="6023642"/>
            <a:ext cx="584448" cy="904359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/>
          <a:srcRect l="56254" t="7834" r="6011" b="10093"/>
          <a:stretch/>
        </p:blipFill>
        <p:spPr>
          <a:xfrm rot="16200000">
            <a:off x="2390892" y="6082412"/>
            <a:ext cx="683811" cy="929219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45" name="Picture 44" descr="serv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5" y="4471323"/>
            <a:ext cx="991220" cy="82843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454" y="5959598"/>
            <a:ext cx="929330" cy="92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28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0" y="3667619"/>
            <a:ext cx="9144000" cy="1862803"/>
          </a:xfrm>
        </p:spPr>
        <p:txBody>
          <a:bodyPr>
            <a:normAutofit/>
          </a:bodyPr>
          <a:lstStyle/>
          <a:p>
            <a:pPr>
              <a:spcBef>
                <a:spcPts val="500"/>
              </a:spcBef>
            </a:pPr>
            <a:r>
              <a:rPr lang="en-US" dirty="0" err="1" smtClean="0">
                <a:solidFill>
                  <a:srgbClr val="800000"/>
                </a:solidFill>
              </a:rPr>
              <a:t>Tanakorn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err="1" smtClean="0">
                <a:solidFill>
                  <a:srgbClr val="800000"/>
                </a:solidFill>
              </a:rPr>
              <a:t>Leesatapornwongsa</a:t>
            </a:r>
            <a:endParaRPr lang="en-US" dirty="0" smtClean="0">
              <a:solidFill>
                <a:srgbClr val="800000"/>
              </a:solidFill>
            </a:endParaRPr>
          </a:p>
          <a:p>
            <a:pPr>
              <a:spcBef>
                <a:spcPts val="500"/>
              </a:spcBef>
            </a:pPr>
            <a:r>
              <a:rPr lang="en-US" sz="3200" dirty="0" smtClean="0"/>
              <a:t>Advisor: </a:t>
            </a:r>
            <a:r>
              <a:rPr lang="en-US" sz="3200" dirty="0" err="1" smtClean="0"/>
              <a:t>Haryadi</a:t>
            </a:r>
            <a:r>
              <a:rPr lang="en-US" sz="3200" dirty="0" smtClean="0"/>
              <a:t> S. </a:t>
            </a:r>
            <a:r>
              <a:rPr lang="en-US" sz="3200" dirty="0" err="1" smtClean="0"/>
              <a:t>Gunawi</a:t>
            </a:r>
            <a:endParaRPr lang="en-US" sz="3200" dirty="0" smtClean="0"/>
          </a:p>
          <a:p>
            <a:pPr>
              <a:spcBef>
                <a:spcPts val="500"/>
              </a:spcBef>
            </a:pPr>
            <a:r>
              <a:rPr lang="en-US" sz="3200" dirty="0" smtClean="0"/>
              <a:t>Committee: Shan Lu, Ravi </a:t>
            </a:r>
            <a:r>
              <a:rPr lang="en-US" sz="3200" dirty="0" err="1" smtClean="0"/>
              <a:t>Chugh</a:t>
            </a:r>
            <a:endParaRPr lang="en-US" sz="3200" dirty="0" smtClean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1709277"/>
            <a:ext cx="7772400" cy="1470025"/>
          </a:xfrm>
        </p:spPr>
        <p:txBody>
          <a:bodyPr/>
          <a:lstStyle/>
          <a:p>
            <a:r>
              <a:rPr lang="en-US" sz="4400" dirty="0" smtClean="0"/>
              <a:t>Unearthing Concurrency and Scalability Bugs</a:t>
            </a:r>
            <a:br>
              <a:rPr lang="en-US" sz="4400" dirty="0" smtClean="0"/>
            </a:br>
            <a:r>
              <a:rPr lang="en-US" sz="4000" b="0" dirty="0"/>
              <a:t>I</a:t>
            </a:r>
            <a:r>
              <a:rPr lang="en-US" sz="4000" b="0" dirty="0" smtClean="0"/>
              <a:t>n Cloud-Scale Distributed Systems</a:t>
            </a:r>
            <a:endParaRPr lang="en-US" sz="4000" b="0" dirty="0"/>
          </a:p>
        </p:txBody>
      </p:sp>
      <p:pic>
        <p:nvPicPr>
          <p:cNvPr id="7" name="Picture 6" descr="text-whi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860" y="5382295"/>
            <a:ext cx="4043549" cy="142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47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859644" y="2000096"/>
            <a:ext cx="2932934" cy="290296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272"/>
            <a:ext cx="8229600" cy="1417638"/>
          </a:xfrm>
        </p:spPr>
        <p:txBody>
          <a:bodyPr>
            <a:normAutofit fontScale="90000"/>
          </a:bodyPr>
          <a:lstStyle/>
          <a:p>
            <a:r>
              <a:rPr lang="en-US" b="0" dirty="0" smtClean="0"/>
              <a:t>Message Processing Semantic in</a:t>
            </a:r>
            <a:br>
              <a:rPr lang="en-US" b="0" dirty="0" smtClean="0"/>
            </a:br>
            <a:r>
              <a:rPr lang="en-US" b="0" dirty="0" smtClean="0"/>
              <a:t>a Leader Election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109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469136" y="2228099"/>
            <a:ext cx="1831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000000"/>
                </a:solidFill>
                <a:latin typeface="Calibri"/>
                <a:cs typeface="Calibri"/>
              </a:rPr>
              <a:t>Ballot = n3</a:t>
            </a:r>
            <a:endParaRPr lang="en-US" sz="2800" i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3" name="Up Arrow 52"/>
          <p:cNvSpPr/>
          <p:nvPr/>
        </p:nvSpPr>
        <p:spPr>
          <a:xfrm rot="693313">
            <a:off x="1160352" y="4855940"/>
            <a:ext cx="327760" cy="85521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Up Arrow 53"/>
          <p:cNvSpPr/>
          <p:nvPr/>
        </p:nvSpPr>
        <p:spPr>
          <a:xfrm>
            <a:off x="2120141" y="5054256"/>
            <a:ext cx="327760" cy="684903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5" name="Up Arrow 54"/>
          <p:cNvSpPr/>
          <p:nvPr/>
        </p:nvSpPr>
        <p:spPr>
          <a:xfrm rot="20989002">
            <a:off x="3014194" y="4857864"/>
            <a:ext cx="327760" cy="85521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734633" y="5882481"/>
            <a:ext cx="935424" cy="473869"/>
          </a:xfrm>
          <a:prstGeom prst="roundRect">
            <a:avLst/>
          </a:prstGeom>
          <a:solidFill>
            <a:schemeClr val="tx1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Vote=1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4588980" y="2273754"/>
            <a:ext cx="895695" cy="955130"/>
            <a:chOff x="5410102" y="1868090"/>
            <a:chExt cx="696792" cy="643981"/>
          </a:xfrm>
        </p:grpSpPr>
        <p:sp>
          <p:nvSpPr>
            <p:cNvPr id="77" name="Oval 76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410102" y="2040672"/>
              <a:ext cx="680671" cy="31127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B = 3</a:t>
              </a:r>
              <a:endParaRPr lang="en-US" sz="2400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01" name="Straight Arrow Connector 100"/>
          <p:cNvCxnSpPr>
            <a:stCxn id="77" idx="4"/>
            <a:endCxn id="108" idx="0"/>
          </p:cNvCxnSpPr>
          <p:nvPr/>
        </p:nvCxnSpPr>
        <p:spPr>
          <a:xfrm>
            <a:off x="5039698" y="3228884"/>
            <a:ext cx="12494" cy="4668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08" idx="2"/>
            <a:endCxn id="59" idx="0"/>
          </p:cNvCxnSpPr>
          <p:nvPr/>
        </p:nvCxnSpPr>
        <p:spPr>
          <a:xfrm>
            <a:off x="5052192" y="4169570"/>
            <a:ext cx="13823" cy="62383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/>
          <p:cNvSpPr/>
          <p:nvPr/>
        </p:nvSpPr>
        <p:spPr>
          <a:xfrm>
            <a:off x="4553842" y="3695701"/>
            <a:ext cx="996700" cy="473869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V = 1</a:t>
            </a:r>
            <a:endParaRPr lang="en-US" sz="2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070386" y="2862091"/>
            <a:ext cx="2650016" cy="128399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lang="en-US" b="1" dirty="0" smtClean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(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vote</a:t>
            </a:r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 &lt;= 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ballot</a:t>
            </a: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)</a:t>
            </a:r>
          </a:p>
          <a:p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  // do nothing</a:t>
            </a:r>
            <a:endParaRPr lang="en-US" dirty="0" smtClean="0">
              <a:solidFill>
                <a:schemeClr val="tx1"/>
              </a:solidFill>
              <a:latin typeface="Calibri"/>
              <a:cs typeface="Calibri"/>
            </a:endParaRPr>
          </a:p>
          <a:p>
            <a:r>
              <a:rPr lang="en-US" b="1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lang="en-US" b="1" dirty="0" smtClean="0">
                <a:solidFill>
                  <a:srgbClr val="0000FF"/>
                </a:solidFill>
                <a:latin typeface="Calibri"/>
                <a:cs typeface="Calibri"/>
              </a:rPr>
              <a:t>lse</a:t>
            </a:r>
            <a:endParaRPr lang="en-US" b="1" dirty="0">
              <a:solidFill>
                <a:schemeClr val="tx1"/>
              </a:solidFill>
              <a:latin typeface="Calibri"/>
              <a:cs typeface="Calibri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  ballot 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=</a:t>
            </a: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vote</a:t>
            </a: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;</a:t>
            </a:r>
            <a:endParaRPr lang="en-US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834909" y="5882481"/>
            <a:ext cx="935424" cy="473869"/>
          </a:xfrm>
          <a:prstGeom prst="roundRect">
            <a:avLst/>
          </a:prstGeom>
          <a:solidFill>
            <a:schemeClr val="tx1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Vote=2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2947261" y="5882481"/>
            <a:ext cx="935424" cy="473869"/>
          </a:xfrm>
          <a:prstGeom prst="roundRect">
            <a:avLst/>
          </a:prstGeom>
          <a:solidFill>
            <a:schemeClr val="tx1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Vote=4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4615297" y="4793409"/>
            <a:ext cx="895695" cy="955130"/>
            <a:chOff x="5410102" y="1868090"/>
            <a:chExt cx="696792" cy="643981"/>
          </a:xfrm>
        </p:grpSpPr>
        <p:sp>
          <p:nvSpPr>
            <p:cNvPr id="59" name="Oval 58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410102" y="2040672"/>
              <a:ext cx="680671" cy="311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B = 3</a:t>
              </a:r>
              <a:endParaRPr lang="en-US" sz="2400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5812166" y="2276730"/>
            <a:ext cx="895695" cy="955130"/>
            <a:chOff x="5410102" y="1868090"/>
            <a:chExt cx="696792" cy="643981"/>
          </a:xfrm>
        </p:grpSpPr>
        <p:sp>
          <p:nvSpPr>
            <p:cNvPr id="99" name="Oval 98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10102" y="2040672"/>
              <a:ext cx="680671" cy="31127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B = 3</a:t>
              </a:r>
              <a:endParaRPr lang="en-US" sz="2400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03" name="Straight Arrow Connector 102"/>
          <p:cNvCxnSpPr>
            <a:stCxn id="99" idx="4"/>
            <a:endCxn id="106" idx="0"/>
          </p:cNvCxnSpPr>
          <p:nvPr/>
        </p:nvCxnSpPr>
        <p:spPr>
          <a:xfrm>
            <a:off x="6262884" y="3231860"/>
            <a:ext cx="12494" cy="4668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06" idx="2"/>
            <a:endCxn id="134" idx="0"/>
          </p:cNvCxnSpPr>
          <p:nvPr/>
        </p:nvCxnSpPr>
        <p:spPr>
          <a:xfrm>
            <a:off x="6275378" y="4172546"/>
            <a:ext cx="13823" cy="62383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>
          <a:xfrm>
            <a:off x="5777028" y="3698677"/>
            <a:ext cx="996700" cy="473869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V = 2</a:t>
            </a:r>
            <a:endParaRPr lang="en-US" sz="2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pSp>
        <p:nvGrpSpPr>
          <p:cNvPr id="133" name="Group 132"/>
          <p:cNvGrpSpPr/>
          <p:nvPr/>
        </p:nvGrpSpPr>
        <p:grpSpPr>
          <a:xfrm>
            <a:off x="5838483" y="4796385"/>
            <a:ext cx="895695" cy="955130"/>
            <a:chOff x="5410102" y="1868090"/>
            <a:chExt cx="696792" cy="643981"/>
          </a:xfrm>
        </p:grpSpPr>
        <p:sp>
          <p:nvSpPr>
            <p:cNvPr id="134" name="Oval 133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5410102" y="2040672"/>
              <a:ext cx="680671" cy="311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B = 3</a:t>
              </a:r>
              <a:endParaRPr lang="en-US" sz="2400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7035352" y="2279706"/>
            <a:ext cx="895695" cy="955130"/>
            <a:chOff x="5410102" y="1868090"/>
            <a:chExt cx="696792" cy="643981"/>
          </a:xfrm>
        </p:grpSpPr>
        <p:sp>
          <p:nvSpPr>
            <p:cNvPr id="137" name="Oval 136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5410102" y="2040672"/>
              <a:ext cx="680671" cy="31127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B = 3</a:t>
              </a:r>
              <a:endParaRPr lang="en-US" sz="2400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39" name="Straight Arrow Connector 138"/>
          <p:cNvCxnSpPr>
            <a:stCxn id="137" idx="4"/>
            <a:endCxn id="142" idx="0"/>
          </p:cNvCxnSpPr>
          <p:nvPr/>
        </p:nvCxnSpPr>
        <p:spPr>
          <a:xfrm>
            <a:off x="7486070" y="3234836"/>
            <a:ext cx="12494" cy="4668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42" idx="2"/>
            <a:endCxn id="145" idx="0"/>
          </p:cNvCxnSpPr>
          <p:nvPr/>
        </p:nvCxnSpPr>
        <p:spPr>
          <a:xfrm>
            <a:off x="7498564" y="4175522"/>
            <a:ext cx="13823" cy="62383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Rounded Rectangle 141"/>
          <p:cNvSpPr/>
          <p:nvPr/>
        </p:nvSpPr>
        <p:spPr>
          <a:xfrm>
            <a:off x="7000214" y="3701653"/>
            <a:ext cx="996700" cy="473869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V = 4</a:t>
            </a:r>
            <a:endParaRPr lang="en-US" sz="2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pSp>
        <p:nvGrpSpPr>
          <p:cNvPr id="144" name="Group 143"/>
          <p:cNvGrpSpPr/>
          <p:nvPr/>
        </p:nvGrpSpPr>
        <p:grpSpPr>
          <a:xfrm>
            <a:off x="7061669" y="4799361"/>
            <a:ext cx="895695" cy="955130"/>
            <a:chOff x="5410102" y="1868090"/>
            <a:chExt cx="696792" cy="643981"/>
          </a:xfrm>
        </p:grpSpPr>
        <p:sp>
          <p:nvSpPr>
            <p:cNvPr id="145" name="Oval 144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5410102" y="2040672"/>
              <a:ext cx="680671" cy="31127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rgbClr val="FF0000"/>
                  </a:solidFill>
                  <a:latin typeface="Calibri"/>
                  <a:cs typeface="Calibri"/>
                </a:rPr>
                <a:t>B = 4</a:t>
              </a:r>
              <a:endParaRPr lang="en-US" sz="2400" i="1" dirty="0">
                <a:solidFill>
                  <a:srgbClr val="FF0000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1070386" y="2973591"/>
            <a:ext cx="2492496" cy="64453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90272" y="3571115"/>
            <a:ext cx="2305894" cy="561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963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65" grpId="0" animBg="1"/>
      <p:bldP spid="108" grpId="0" animBg="1"/>
      <p:bldP spid="52" grpId="0" animBg="1"/>
      <p:bldP spid="57" grpId="0" animBg="1"/>
      <p:bldP spid="106" grpId="0" animBg="1"/>
      <p:bldP spid="142" grpId="0" animBg="1"/>
      <p:bldP spid="4" grpId="0" animBg="1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203"/>
          <p:cNvSpPr txBox="1"/>
          <p:nvPr/>
        </p:nvSpPr>
        <p:spPr>
          <a:xfrm>
            <a:off x="6628126" y="5378914"/>
            <a:ext cx="1412668" cy="780006"/>
          </a:xfrm>
          <a:prstGeom prst="rect">
            <a:avLst/>
          </a:prstGeom>
          <a:solidFill>
            <a:schemeClr val="bg1">
              <a:lumMod val="75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6035664" y="4846225"/>
            <a:ext cx="1998611" cy="450752"/>
          </a:xfrm>
          <a:prstGeom prst="rect">
            <a:avLst/>
          </a:prstGeom>
          <a:solidFill>
            <a:schemeClr val="bg1">
              <a:lumMod val="75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6621591" y="4301764"/>
            <a:ext cx="1412668" cy="450752"/>
          </a:xfrm>
          <a:prstGeom prst="rect">
            <a:avLst/>
          </a:prstGeom>
          <a:solidFill>
            <a:schemeClr val="bg1">
              <a:lumMod val="75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6617883" y="3753121"/>
            <a:ext cx="1412668" cy="45075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6621590" y="2913796"/>
            <a:ext cx="1412668" cy="73220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6621590" y="2368127"/>
            <a:ext cx="1998611" cy="450752"/>
          </a:xfrm>
          <a:prstGeom prst="rect">
            <a:avLst/>
          </a:prstGeom>
          <a:solidFill>
            <a:schemeClr val="bg1">
              <a:lumMod val="75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6628126" y="1808595"/>
            <a:ext cx="1412668" cy="45075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6621591" y="1265669"/>
            <a:ext cx="1412668" cy="45075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4" name="Slide Number Placeholder 8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95895" y="1041632"/>
            <a:ext cx="4767950" cy="4827980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457200"/>
            <a:r>
              <a:rPr lang="en-US" b="1" dirty="0" smtClean="0">
                <a:solidFill>
                  <a:prstClr val="black"/>
                </a:solidFill>
                <a:latin typeface="Gill Sans"/>
                <a:cs typeface="Gill Sans"/>
              </a:rPr>
              <a:t>ZooKeeper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(synchronization service)</a:t>
            </a:r>
          </a:p>
          <a:p>
            <a:pPr defTabSz="457200"/>
            <a:r>
              <a:rPr lang="en-US" b="1" dirty="0" smtClean="0">
                <a:solidFill>
                  <a:prstClr val="black"/>
                </a:solidFill>
                <a:latin typeface="Gill Sans"/>
                <a:cs typeface="Gill Sans"/>
              </a:rPr>
              <a:t>Issue </a:t>
            </a:r>
            <a:r>
              <a:rPr lang="en-US" b="1" dirty="0">
                <a:solidFill>
                  <a:prstClr val="black"/>
                </a:solidFill>
                <a:latin typeface="Gill Sans"/>
                <a:cs typeface="Gill Sans"/>
              </a:rPr>
              <a:t>#335</a:t>
            </a:r>
            <a:r>
              <a:rPr lang="en-US" b="1" dirty="0" smtClean="0">
                <a:solidFill>
                  <a:prstClr val="black"/>
                </a:solidFill>
                <a:latin typeface="Gill Sans"/>
                <a:cs typeface="Gill Sans"/>
              </a:rPr>
              <a:t>.</a:t>
            </a:r>
          </a:p>
          <a:p>
            <a:pPr defTabSz="457200"/>
            <a:endParaRPr lang="en-US" sz="1000" dirty="0" smtClean="0">
              <a:solidFill>
                <a:prstClr val="black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</a:t>
            </a:r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Nodes A, B, C start (w/ latex </a:t>
            </a:r>
            <a:r>
              <a:rPr lang="en-US" dirty="0" err="1">
                <a:solidFill>
                  <a:prstClr val="black"/>
                </a:solidFill>
                <a:latin typeface="Gill Sans"/>
                <a:cs typeface="Gill Sans"/>
              </a:rPr>
              <a:t>txid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: 10)</a:t>
            </a: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2.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B becomes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leader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3. </a:t>
            </a:r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B crashes</a:t>
            </a:r>
            <a:endParaRPr lang="en-US" dirty="0">
              <a:solidFill>
                <a:srgbClr val="FF0000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C becomes leader</a:t>
            </a: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C commits new </a:t>
            </a:r>
            <a:r>
              <a:rPr lang="en-US" dirty="0" err="1">
                <a:solidFill>
                  <a:prstClr val="black"/>
                </a:solidFill>
                <a:latin typeface="Gill Sans"/>
                <a:cs typeface="Gill Sans"/>
              </a:rPr>
              <a:t>txid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-value pair (11, X)</a:t>
            </a: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 </a:t>
            </a:r>
            <a:r>
              <a:rPr lang="en-US" dirty="0">
                <a:solidFill>
                  <a:srgbClr val="FF0000"/>
                </a:solidFill>
                <a:latin typeface="Gill Sans"/>
                <a:cs typeface="Gill Sans"/>
              </a:rPr>
              <a:t>crashes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, before</a:t>
            </a:r>
            <a:r>
              <a:rPr lang="en-US" dirty="0">
                <a:solidFill>
                  <a:srgbClr val="FFFFFF"/>
                </a:solidFill>
                <a:latin typeface="Gill Sans"/>
                <a:cs typeface="Gill Sans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committing (11, X)</a:t>
            </a:r>
            <a:endParaRPr lang="en-US" dirty="0">
              <a:solidFill>
                <a:prstClr val="black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C loses quorum and </a:t>
            </a:r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C crashes</a:t>
            </a:r>
            <a:endParaRPr lang="en-US" dirty="0">
              <a:solidFill>
                <a:srgbClr val="FF0000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srgbClr val="0000FF"/>
                </a:solidFill>
                <a:latin typeface="Gill Sans"/>
                <a:cs typeface="Gill Sans"/>
              </a:rPr>
              <a:t>A and B 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are back online</a:t>
            </a:r>
            <a:endParaRPr lang="en-US" dirty="0">
              <a:solidFill>
                <a:prstClr val="black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9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A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becomes leader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10.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A's commits new </a:t>
            </a:r>
            <a:r>
              <a:rPr lang="en-US" dirty="0" err="1">
                <a:solidFill>
                  <a:prstClr val="black"/>
                </a:solidFill>
                <a:latin typeface="Gill Sans"/>
                <a:cs typeface="Gill Sans"/>
              </a:rPr>
              <a:t>txid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-value pair (11, Y)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11. </a:t>
            </a:r>
            <a:r>
              <a:rPr lang="en-US" dirty="0">
                <a:solidFill>
                  <a:srgbClr val="0000FF"/>
                </a:solidFill>
                <a:latin typeface="Gill Sans"/>
                <a:cs typeface="Gill Sans"/>
              </a:rPr>
              <a:t>C 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is back online</a:t>
            </a:r>
            <a:endParaRPr lang="en-US" dirty="0">
              <a:solidFill>
                <a:prstClr val="black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12.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C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announces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to B (11, X)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13.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B replies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the diff from </a:t>
            </a:r>
            <a:r>
              <a:rPr lang="en-US" dirty="0" err="1">
                <a:solidFill>
                  <a:prstClr val="black"/>
                </a:solidFill>
                <a:latin typeface="Gill Sans"/>
                <a:cs typeface="Gill Sans"/>
              </a:rPr>
              <a:t>tx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 12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14.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Inconsistency: A has (11, Y), C has (11, X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)</a:t>
            </a:r>
            <a:endParaRPr lang="en-US" dirty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741033" y="1296395"/>
            <a:ext cx="1157182" cy="420026"/>
            <a:chOff x="6888510" y="975488"/>
            <a:chExt cx="1157182" cy="420026"/>
          </a:xfrm>
        </p:grpSpPr>
        <p:grpSp>
          <p:nvGrpSpPr>
            <p:cNvPr id="13" name="Group 12"/>
            <p:cNvGrpSpPr/>
            <p:nvPr/>
          </p:nvGrpSpPr>
          <p:grpSpPr>
            <a:xfrm>
              <a:off x="6888510" y="987498"/>
              <a:ext cx="302386" cy="408016"/>
              <a:chOff x="6101074" y="1076870"/>
              <a:chExt cx="302386" cy="408016"/>
            </a:xfrm>
          </p:grpSpPr>
          <p:pic>
            <p:nvPicPr>
              <p:cNvPr id="4" name="Picture 3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6101074" y="1084776"/>
                <a:ext cx="30238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F</a:t>
                </a: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7743306" y="975488"/>
              <a:ext cx="302386" cy="408016"/>
              <a:chOff x="6101074" y="1076870"/>
              <a:chExt cx="302386" cy="408016"/>
            </a:xfrm>
          </p:grpSpPr>
          <p:pic>
            <p:nvPicPr>
              <p:cNvPr id="67" name="Picture 66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6101074" y="1084776"/>
                <a:ext cx="30238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F</a:t>
                </a: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7327444" y="975488"/>
              <a:ext cx="293119" cy="408016"/>
              <a:chOff x="6105708" y="1076870"/>
              <a:chExt cx="293119" cy="408016"/>
            </a:xfrm>
          </p:grpSpPr>
          <p:pic>
            <p:nvPicPr>
              <p:cNvPr id="85" name="Picture 84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86" name="Rectangle 85"/>
              <p:cNvSpPr/>
              <p:nvPr/>
            </p:nvSpPr>
            <p:spPr>
              <a:xfrm>
                <a:off x="6105708" y="1084776"/>
                <a:ext cx="29311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L</a:t>
                </a: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6769628" y="1829079"/>
            <a:ext cx="1152549" cy="420026"/>
            <a:chOff x="6917105" y="1487688"/>
            <a:chExt cx="1152549" cy="420026"/>
          </a:xfrm>
        </p:grpSpPr>
        <p:grpSp>
          <p:nvGrpSpPr>
            <p:cNvPr id="87" name="Group 86"/>
            <p:cNvGrpSpPr/>
            <p:nvPr/>
          </p:nvGrpSpPr>
          <p:grpSpPr>
            <a:xfrm>
              <a:off x="6917105" y="1487688"/>
              <a:ext cx="1152549" cy="420026"/>
              <a:chOff x="6888510" y="975488"/>
              <a:chExt cx="1152549" cy="420026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6888510" y="987498"/>
                <a:ext cx="302386" cy="408016"/>
                <a:chOff x="6101074" y="1076870"/>
                <a:chExt cx="302386" cy="408016"/>
              </a:xfrm>
            </p:grpSpPr>
            <p:pic>
              <p:nvPicPr>
                <p:cNvPr id="95" name="Picture 94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96" name="Rectangle 95"/>
                <p:cNvSpPr/>
                <p:nvPr/>
              </p:nvSpPr>
              <p:spPr>
                <a:xfrm>
                  <a:off x="6101074" y="1084776"/>
                  <a:ext cx="30238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r>
                    <a:rPr lang="en-US" sz="2000" b="1" dirty="0">
                      <a:ln w="12700">
                        <a:solidFill>
                          <a:srgbClr val="1F497D">
                            <a:satMod val="155000"/>
                          </a:srgbClr>
                        </a:solidFill>
                        <a:prstDash val="solid"/>
                      </a:ln>
                      <a:solidFill>
                        <a:srgbClr val="EEECE1">
                          <a:tint val="85000"/>
                          <a:satMod val="155000"/>
                        </a:srgbClr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  <a:latin typeface="Calibri"/>
                    </a:rPr>
                    <a:t>F</a:t>
                  </a:r>
                </a:p>
              </p:txBody>
            </p:sp>
          </p:grpSp>
          <p:grpSp>
            <p:nvGrpSpPr>
              <p:cNvPr id="89" name="Group 88"/>
              <p:cNvGrpSpPr/>
              <p:nvPr/>
            </p:nvGrpSpPr>
            <p:grpSpPr>
              <a:xfrm>
                <a:off x="7747940" y="975488"/>
                <a:ext cx="293119" cy="408016"/>
                <a:chOff x="6105708" y="1076870"/>
                <a:chExt cx="293119" cy="408016"/>
              </a:xfrm>
            </p:grpSpPr>
            <p:pic>
              <p:nvPicPr>
                <p:cNvPr id="93" name="Picture 92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94" name="Rectangle 93"/>
                <p:cNvSpPr/>
                <p:nvPr/>
              </p:nvSpPr>
              <p:spPr>
                <a:xfrm>
                  <a:off x="6105708" y="1084776"/>
                  <a:ext cx="293119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r>
                    <a:rPr lang="en-US" sz="2000" b="1" dirty="0">
                      <a:ln w="12700">
                        <a:solidFill>
                          <a:srgbClr val="1F497D">
                            <a:satMod val="155000"/>
                          </a:srgbClr>
                        </a:solidFill>
                        <a:prstDash val="solid"/>
                      </a:ln>
                      <a:solidFill>
                        <a:srgbClr val="EEECE1">
                          <a:tint val="85000"/>
                          <a:satMod val="155000"/>
                        </a:srgbClr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  <a:latin typeface="Calibri"/>
                    </a:rPr>
                    <a:t>L</a:t>
                  </a:r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>
                <a:off x="7343296" y="975488"/>
                <a:ext cx="239039" cy="408016"/>
                <a:chOff x="6121560" y="1076870"/>
                <a:chExt cx="239039" cy="408016"/>
              </a:xfrm>
            </p:grpSpPr>
            <p:pic>
              <p:nvPicPr>
                <p:cNvPr id="91" name="Picture 90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92" name="Rectangle 91"/>
                <p:cNvSpPr/>
                <p:nvPr/>
              </p:nvSpPr>
              <p:spPr>
                <a:xfrm>
                  <a:off x="6159934" y="1084776"/>
                  <a:ext cx="18466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endPara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endParaRPr>
                </a:p>
              </p:txBody>
            </p:sp>
          </p:grpSp>
        </p:grpSp>
        <p:sp>
          <p:nvSpPr>
            <p:cNvPr id="16" name="Multiply 15"/>
            <p:cNvSpPr/>
            <p:nvPr/>
          </p:nvSpPr>
          <p:spPr>
            <a:xfrm>
              <a:off x="7327444" y="1495594"/>
              <a:ext cx="330981" cy="368696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6790114" y="2389495"/>
            <a:ext cx="1152549" cy="420026"/>
            <a:chOff x="6917105" y="1487688"/>
            <a:chExt cx="1152549" cy="420026"/>
          </a:xfrm>
        </p:grpSpPr>
        <p:grpSp>
          <p:nvGrpSpPr>
            <p:cNvPr id="110" name="Group 109"/>
            <p:cNvGrpSpPr/>
            <p:nvPr/>
          </p:nvGrpSpPr>
          <p:grpSpPr>
            <a:xfrm>
              <a:off x="6917105" y="1487688"/>
              <a:ext cx="1152549" cy="420026"/>
              <a:chOff x="6888510" y="975488"/>
              <a:chExt cx="1152549" cy="420026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6888510" y="987498"/>
                <a:ext cx="302386" cy="408016"/>
                <a:chOff x="6101074" y="1076870"/>
                <a:chExt cx="302386" cy="408016"/>
              </a:xfrm>
            </p:grpSpPr>
            <p:pic>
              <p:nvPicPr>
                <p:cNvPr id="119" name="Picture 118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20" name="Rectangle 119"/>
                <p:cNvSpPr/>
                <p:nvPr/>
              </p:nvSpPr>
              <p:spPr>
                <a:xfrm>
                  <a:off x="6101074" y="1084776"/>
                  <a:ext cx="30238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r>
                    <a:rPr lang="en-US" sz="2000" b="1" dirty="0">
                      <a:ln w="12700">
                        <a:solidFill>
                          <a:srgbClr val="1F497D">
                            <a:satMod val="155000"/>
                          </a:srgbClr>
                        </a:solidFill>
                        <a:prstDash val="solid"/>
                      </a:ln>
                      <a:solidFill>
                        <a:srgbClr val="EEECE1">
                          <a:tint val="85000"/>
                          <a:satMod val="155000"/>
                        </a:srgbClr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  <a:latin typeface="Calibri"/>
                    </a:rPr>
                    <a:t>F</a:t>
                  </a:r>
                </a:p>
              </p:txBody>
            </p:sp>
          </p:grpSp>
          <p:grpSp>
            <p:nvGrpSpPr>
              <p:cNvPr id="113" name="Group 112"/>
              <p:cNvGrpSpPr/>
              <p:nvPr/>
            </p:nvGrpSpPr>
            <p:grpSpPr>
              <a:xfrm>
                <a:off x="7747940" y="975488"/>
                <a:ext cx="293119" cy="408016"/>
                <a:chOff x="6105708" y="1076870"/>
                <a:chExt cx="293119" cy="408016"/>
              </a:xfrm>
            </p:grpSpPr>
            <p:pic>
              <p:nvPicPr>
                <p:cNvPr id="117" name="Picture 116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18" name="Rectangle 117"/>
                <p:cNvSpPr/>
                <p:nvPr/>
              </p:nvSpPr>
              <p:spPr>
                <a:xfrm>
                  <a:off x="6105708" y="1084776"/>
                  <a:ext cx="293119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r>
                    <a:rPr lang="en-US" sz="2000" b="1" dirty="0">
                      <a:ln w="12700">
                        <a:solidFill>
                          <a:srgbClr val="1F497D">
                            <a:satMod val="155000"/>
                          </a:srgbClr>
                        </a:solidFill>
                        <a:prstDash val="solid"/>
                      </a:ln>
                      <a:solidFill>
                        <a:srgbClr val="EEECE1">
                          <a:tint val="85000"/>
                          <a:satMod val="155000"/>
                        </a:srgbClr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  <a:latin typeface="Calibri"/>
                    </a:rPr>
                    <a:t>L</a:t>
                  </a:r>
                </a:p>
              </p:txBody>
            </p:sp>
          </p:grpSp>
          <p:grpSp>
            <p:nvGrpSpPr>
              <p:cNvPr id="114" name="Group 113"/>
              <p:cNvGrpSpPr/>
              <p:nvPr/>
            </p:nvGrpSpPr>
            <p:grpSpPr>
              <a:xfrm>
                <a:off x="7343296" y="975488"/>
                <a:ext cx="239039" cy="408016"/>
                <a:chOff x="6121560" y="1076870"/>
                <a:chExt cx="239039" cy="408016"/>
              </a:xfrm>
            </p:grpSpPr>
            <p:pic>
              <p:nvPicPr>
                <p:cNvPr id="115" name="Picture 114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16" name="Rectangle 115"/>
                <p:cNvSpPr/>
                <p:nvPr/>
              </p:nvSpPr>
              <p:spPr>
                <a:xfrm>
                  <a:off x="6159934" y="1084776"/>
                  <a:ext cx="18466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endPara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endParaRPr>
                </a:p>
              </p:txBody>
            </p:sp>
          </p:grpSp>
        </p:grpSp>
        <p:sp>
          <p:nvSpPr>
            <p:cNvPr id="111" name="Multiply 110"/>
            <p:cNvSpPr/>
            <p:nvPr/>
          </p:nvSpPr>
          <p:spPr>
            <a:xfrm>
              <a:off x="7327444" y="1495594"/>
              <a:ext cx="330981" cy="368696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0" name="Smiley Face 19"/>
          <p:cNvSpPr/>
          <p:nvPr/>
        </p:nvSpPr>
        <p:spPr>
          <a:xfrm>
            <a:off x="8169441" y="2448607"/>
            <a:ext cx="297032" cy="286764"/>
          </a:xfrm>
          <a:prstGeom prst="smileyFace">
            <a:avLst/>
          </a:prstGeom>
          <a:solidFill>
            <a:srgbClr val="FFFF00"/>
          </a:soli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2" name="Straight Arrow Connector 21"/>
          <p:cNvCxnSpPr>
            <a:stCxn id="20" idx="2"/>
            <a:endCxn id="117" idx="3"/>
          </p:cNvCxnSpPr>
          <p:nvPr/>
        </p:nvCxnSpPr>
        <p:spPr>
          <a:xfrm flipH="1">
            <a:off x="7904435" y="2591989"/>
            <a:ext cx="265006" cy="15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/>
          <p:cNvGrpSpPr/>
          <p:nvPr/>
        </p:nvGrpSpPr>
        <p:grpSpPr>
          <a:xfrm>
            <a:off x="6810600" y="2949911"/>
            <a:ext cx="1132063" cy="420026"/>
            <a:chOff x="6937591" y="1487688"/>
            <a:chExt cx="1132063" cy="420026"/>
          </a:xfrm>
        </p:grpSpPr>
        <p:grpSp>
          <p:nvGrpSpPr>
            <p:cNvPr id="122" name="Group 121"/>
            <p:cNvGrpSpPr/>
            <p:nvPr/>
          </p:nvGrpSpPr>
          <p:grpSpPr>
            <a:xfrm>
              <a:off x="6937591" y="1487688"/>
              <a:ext cx="1132063" cy="420026"/>
              <a:chOff x="6908996" y="975488"/>
              <a:chExt cx="1132063" cy="420026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6908996" y="987498"/>
                <a:ext cx="239039" cy="408016"/>
                <a:chOff x="6121560" y="1076870"/>
                <a:chExt cx="239039" cy="408016"/>
              </a:xfrm>
            </p:grpSpPr>
            <p:pic>
              <p:nvPicPr>
                <p:cNvPr id="131" name="Picture 130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32" name="Rectangle 131"/>
                <p:cNvSpPr/>
                <p:nvPr/>
              </p:nvSpPr>
              <p:spPr>
                <a:xfrm>
                  <a:off x="6159934" y="1084776"/>
                  <a:ext cx="18466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endPara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endParaRPr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7747940" y="975488"/>
                <a:ext cx="293119" cy="408016"/>
                <a:chOff x="6105708" y="1076870"/>
                <a:chExt cx="293119" cy="408016"/>
              </a:xfrm>
            </p:grpSpPr>
            <p:pic>
              <p:nvPicPr>
                <p:cNvPr id="129" name="Picture 128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30" name="Rectangle 129"/>
                <p:cNvSpPr/>
                <p:nvPr/>
              </p:nvSpPr>
              <p:spPr>
                <a:xfrm>
                  <a:off x="6105708" y="1084776"/>
                  <a:ext cx="293119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r>
                    <a:rPr lang="en-US" sz="2000" b="1" dirty="0">
                      <a:ln w="12700">
                        <a:solidFill>
                          <a:srgbClr val="1F497D">
                            <a:satMod val="155000"/>
                          </a:srgbClr>
                        </a:solidFill>
                        <a:prstDash val="solid"/>
                      </a:ln>
                      <a:solidFill>
                        <a:srgbClr val="EEECE1">
                          <a:tint val="85000"/>
                          <a:satMod val="155000"/>
                        </a:srgbClr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  <a:latin typeface="Calibri"/>
                    </a:rPr>
                    <a:t>L</a:t>
                  </a:r>
                </a:p>
              </p:txBody>
            </p:sp>
          </p:grpSp>
          <p:grpSp>
            <p:nvGrpSpPr>
              <p:cNvPr id="126" name="Group 125"/>
              <p:cNvGrpSpPr/>
              <p:nvPr/>
            </p:nvGrpSpPr>
            <p:grpSpPr>
              <a:xfrm>
                <a:off x="7343296" y="975488"/>
                <a:ext cx="239039" cy="408016"/>
                <a:chOff x="6121560" y="1076870"/>
                <a:chExt cx="239039" cy="408016"/>
              </a:xfrm>
            </p:grpSpPr>
            <p:pic>
              <p:nvPicPr>
                <p:cNvPr id="127" name="Picture 126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28" name="Rectangle 127"/>
                <p:cNvSpPr/>
                <p:nvPr/>
              </p:nvSpPr>
              <p:spPr>
                <a:xfrm>
                  <a:off x="6159934" y="1084776"/>
                  <a:ext cx="18466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endPara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endParaRPr>
                </a:p>
              </p:txBody>
            </p:sp>
          </p:grpSp>
        </p:grpSp>
        <p:sp>
          <p:nvSpPr>
            <p:cNvPr id="123" name="Multiply 122"/>
            <p:cNvSpPr/>
            <p:nvPr/>
          </p:nvSpPr>
          <p:spPr>
            <a:xfrm>
              <a:off x="7327444" y="1495594"/>
              <a:ext cx="330981" cy="368696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35" name="Multiply 134"/>
          <p:cNvSpPr/>
          <p:nvPr/>
        </p:nvSpPr>
        <p:spPr>
          <a:xfrm>
            <a:off x="6757379" y="2958505"/>
            <a:ext cx="330981" cy="36869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31" name="Curved Connector 30"/>
          <p:cNvCxnSpPr>
            <a:stCxn id="130" idx="2"/>
            <a:endCxn id="131" idx="2"/>
          </p:cNvCxnSpPr>
          <p:nvPr/>
        </p:nvCxnSpPr>
        <p:spPr>
          <a:xfrm rot="5400000">
            <a:off x="7357107" y="2930940"/>
            <a:ext cx="12010" cy="865984"/>
          </a:xfrm>
          <a:prstGeom prst="curvedConnector3">
            <a:avLst>
              <a:gd name="adj1" fmla="val 200341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/>
          <p:cNvGrpSpPr/>
          <p:nvPr/>
        </p:nvGrpSpPr>
        <p:grpSpPr>
          <a:xfrm>
            <a:off x="6810571" y="3783847"/>
            <a:ext cx="1093835" cy="420026"/>
            <a:chOff x="6937591" y="1487688"/>
            <a:chExt cx="1093835" cy="420026"/>
          </a:xfrm>
        </p:grpSpPr>
        <p:grpSp>
          <p:nvGrpSpPr>
            <p:cNvPr id="137" name="Group 136"/>
            <p:cNvGrpSpPr/>
            <p:nvPr/>
          </p:nvGrpSpPr>
          <p:grpSpPr>
            <a:xfrm>
              <a:off x="6937591" y="1487688"/>
              <a:ext cx="1093835" cy="420026"/>
              <a:chOff x="6908996" y="975488"/>
              <a:chExt cx="1093835" cy="420026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6908996" y="987498"/>
                <a:ext cx="239039" cy="408016"/>
                <a:chOff x="6121560" y="1076870"/>
                <a:chExt cx="239039" cy="408016"/>
              </a:xfrm>
            </p:grpSpPr>
            <p:pic>
              <p:nvPicPr>
                <p:cNvPr id="146" name="Picture 145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47" name="Rectangle 146"/>
                <p:cNvSpPr/>
                <p:nvPr/>
              </p:nvSpPr>
              <p:spPr>
                <a:xfrm>
                  <a:off x="6159934" y="1084776"/>
                  <a:ext cx="18466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endPara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endParaRPr>
                </a:p>
              </p:txBody>
            </p:sp>
          </p:grpSp>
          <p:grpSp>
            <p:nvGrpSpPr>
              <p:cNvPr id="140" name="Group 139"/>
              <p:cNvGrpSpPr/>
              <p:nvPr/>
            </p:nvGrpSpPr>
            <p:grpSpPr>
              <a:xfrm>
                <a:off x="7763792" y="975488"/>
                <a:ext cx="239039" cy="408016"/>
                <a:chOff x="6121560" y="1076870"/>
                <a:chExt cx="239039" cy="408016"/>
              </a:xfrm>
            </p:grpSpPr>
            <p:pic>
              <p:nvPicPr>
                <p:cNvPr id="144" name="Picture 143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45" name="Rectangle 144"/>
                <p:cNvSpPr/>
                <p:nvPr/>
              </p:nvSpPr>
              <p:spPr>
                <a:xfrm>
                  <a:off x="6159934" y="1084776"/>
                  <a:ext cx="18466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endPara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endParaRPr>
                </a:p>
              </p:txBody>
            </p:sp>
          </p:grpSp>
          <p:grpSp>
            <p:nvGrpSpPr>
              <p:cNvPr id="141" name="Group 140"/>
              <p:cNvGrpSpPr/>
              <p:nvPr/>
            </p:nvGrpSpPr>
            <p:grpSpPr>
              <a:xfrm>
                <a:off x="7343296" y="975488"/>
                <a:ext cx="239039" cy="408016"/>
                <a:chOff x="6121560" y="1076870"/>
                <a:chExt cx="239039" cy="408016"/>
              </a:xfrm>
            </p:grpSpPr>
            <p:pic>
              <p:nvPicPr>
                <p:cNvPr id="142" name="Picture 141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43" name="Rectangle 142"/>
                <p:cNvSpPr/>
                <p:nvPr/>
              </p:nvSpPr>
              <p:spPr>
                <a:xfrm>
                  <a:off x="6159934" y="1084776"/>
                  <a:ext cx="18466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endPara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endParaRPr>
                </a:p>
              </p:txBody>
            </p:sp>
          </p:grpSp>
        </p:grpSp>
        <p:sp>
          <p:nvSpPr>
            <p:cNvPr id="138" name="Multiply 137"/>
            <p:cNvSpPr/>
            <p:nvPr/>
          </p:nvSpPr>
          <p:spPr>
            <a:xfrm>
              <a:off x="7327444" y="1495594"/>
              <a:ext cx="330981" cy="368696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48" name="Multiply 147"/>
          <p:cNvSpPr/>
          <p:nvPr/>
        </p:nvSpPr>
        <p:spPr>
          <a:xfrm>
            <a:off x="6756298" y="3803763"/>
            <a:ext cx="330981" cy="36869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9" name="Multiply 148"/>
          <p:cNvSpPr/>
          <p:nvPr/>
        </p:nvSpPr>
        <p:spPr>
          <a:xfrm>
            <a:off x="7631577" y="3791753"/>
            <a:ext cx="330981" cy="36869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6784505" y="4316535"/>
            <a:ext cx="1109687" cy="420026"/>
            <a:chOff x="6893144" y="975488"/>
            <a:chExt cx="1109687" cy="420026"/>
          </a:xfrm>
        </p:grpSpPr>
        <p:grpSp>
          <p:nvGrpSpPr>
            <p:cNvPr id="151" name="Group 150"/>
            <p:cNvGrpSpPr/>
            <p:nvPr/>
          </p:nvGrpSpPr>
          <p:grpSpPr>
            <a:xfrm>
              <a:off x="6893144" y="987498"/>
              <a:ext cx="293119" cy="408016"/>
              <a:chOff x="6105708" y="1076870"/>
              <a:chExt cx="293119" cy="408016"/>
            </a:xfrm>
          </p:grpSpPr>
          <p:pic>
            <p:nvPicPr>
              <p:cNvPr id="158" name="Picture 157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59" name="Rectangle 158"/>
              <p:cNvSpPr/>
              <p:nvPr/>
            </p:nvSpPr>
            <p:spPr>
              <a:xfrm>
                <a:off x="6105708" y="1084776"/>
                <a:ext cx="29311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L</a:t>
                </a:r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7763792" y="975488"/>
              <a:ext cx="239039" cy="408016"/>
              <a:chOff x="6121560" y="1076870"/>
              <a:chExt cx="239039" cy="408016"/>
            </a:xfrm>
          </p:grpSpPr>
          <p:pic>
            <p:nvPicPr>
              <p:cNvPr id="156" name="Picture 155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57" name="Rectangle 156"/>
              <p:cNvSpPr/>
              <p:nvPr/>
            </p:nvSpPr>
            <p:spPr>
              <a:xfrm>
                <a:off x="6159934" y="1084776"/>
                <a:ext cx="18466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endParaRPr lang="en-US" sz="2000" b="1" dirty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endParaRPr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7322810" y="975488"/>
              <a:ext cx="302386" cy="408016"/>
              <a:chOff x="6101074" y="1076870"/>
              <a:chExt cx="302386" cy="408016"/>
            </a:xfrm>
          </p:grpSpPr>
          <p:pic>
            <p:nvPicPr>
              <p:cNvPr id="154" name="Picture 153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55" name="Rectangle 154"/>
              <p:cNvSpPr/>
              <p:nvPr/>
            </p:nvSpPr>
            <p:spPr>
              <a:xfrm>
                <a:off x="6101074" y="1084776"/>
                <a:ext cx="30238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F</a:t>
                </a:r>
              </a:p>
            </p:txBody>
          </p:sp>
        </p:grpSp>
      </p:grpSp>
      <p:sp>
        <p:nvSpPr>
          <p:cNvPr id="160" name="Multiply 159"/>
          <p:cNvSpPr/>
          <p:nvPr/>
        </p:nvSpPr>
        <p:spPr>
          <a:xfrm>
            <a:off x="7614181" y="4336451"/>
            <a:ext cx="330981" cy="36869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1" name="Smiley Face 160"/>
          <p:cNvSpPr/>
          <p:nvPr/>
        </p:nvSpPr>
        <p:spPr>
          <a:xfrm>
            <a:off x="6252858" y="4936084"/>
            <a:ext cx="297032" cy="286764"/>
          </a:xfrm>
          <a:prstGeom prst="smileyFace">
            <a:avLst/>
          </a:prstGeom>
          <a:solidFill>
            <a:schemeClr val="tx2">
              <a:lumMod val="60000"/>
              <a:lumOff val="40000"/>
            </a:schemeClr>
          </a:solidFill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62" name="Group 161"/>
          <p:cNvGrpSpPr/>
          <p:nvPr/>
        </p:nvGrpSpPr>
        <p:grpSpPr>
          <a:xfrm>
            <a:off x="6780079" y="4866709"/>
            <a:ext cx="1109687" cy="420026"/>
            <a:chOff x="6893144" y="975488"/>
            <a:chExt cx="1109687" cy="420026"/>
          </a:xfrm>
        </p:grpSpPr>
        <p:grpSp>
          <p:nvGrpSpPr>
            <p:cNvPr id="163" name="Group 162"/>
            <p:cNvGrpSpPr/>
            <p:nvPr/>
          </p:nvGrpSpPr>
          <p:grpSpPr>
            <a:xfrm>
              <a:off x="6893144" y="987498"/>
              <a:ext cx="293119" cy="408016"/>
              <a:chOff x="6105708" y="1076870"/>
              <a:chExt cx="293119" cy="408016"/>
            </a:xfrm>
          </p:grpSpPr>
          <p:pic>
            <p:nvPicPr>
              <p:cNvPr id="170" name="Picture 169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71" name="Rectangle 170"/>
              <p:cNvSpPr/>
              <p:nvPr/>
            </p:nvSpPr>
            <p:spPr>
              <a:xfrm>
                <a:off x="6105708" y="1084776"/>
                <a:ext cx="29311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L</a:t>
                </a:r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7763792" y="975488"/>
              <a:ext cx="239039" cy="408016"/>
              <a:chOff x="6121560" y="1076870"/>
              <a:chExt cx="239039" cy="408016"/>
            </a:xfrm>
          </p:grpSpPr>
          <p:pic>
            <p:nvPicPr>
              <p:cNvPr id="168" name="Picture 167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69" name="Rectangle 168"/>
              <p:cNvSpPr/>
              <p:nvPr/>
            </p:nvSpPr>
            <p:spPr>
              <a:xfrm>
                <a:off x="6159934" y="1084776"/>
                <a:ext cx="18466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endParaRPr lang="en-US" sz="2000" b="1" dirty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endParaRP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7322810" y="975488"/>
              <a:ext cx="302386" cy="408016"/>
              <a:chOff x="6101074" y="1076870"/>
              <a:chExt cx="302386" cy="408016"/>
            </a:xfrm>
          </p:grpSpPr>
          <p:pic>
            <p:nvPicPr>
              <p:cNvPr id="166" name="Picture 165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67" name="Rectangle 166"/>
              <p:cNvSpPr/>
              <p:nvPr/>
            </p:nvSpPr>
            <p:spPr>
              <a:xfrm>
                <a:off x="6101074" y="1084776"/>
                <a:ext cx="30238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F</a:t>
                </a:r>
              </a:p>
            </p:txBody>
          </p:sp>
        </p:grpSp>
      </p:grpSp>
      <p:sp>
        <p:nvSpPr>
          <p:cNvPr id="172" name="Multiply 171"/>
          <p:cNvSpPr/>
          <p:nvPr/>
        </p:nvSpPr>
        <p:spPr>
          <a:xfrm>
            <a:off x="7609755" y="4907109"/>
            <a:ext cx="330981" cy="36869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73" name="Straight Arrow Connector 172"/>
          <p:cNvCxnSpPr>
            <a:stCxn id="161" idx="6"/>
            <a:endCxn id="170" idx="1"/>
          </p:cNvCxnSpPr>
          <p:nvPr/>
        </p:nvCxnSpPr>
        <p:spPr>
          <a:xfrm>
            <a:off x="6549890" y="5079466"/>
            <a:ext cx="246041" cy="32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70" idx="3"/>
            <a:endCxn id="166" idx="1"/>
          </p:cNvCxnSpPr>
          <p:nvPr/>
        </p:nvCxnSpPr>
        <p:spPr>
          <a:xfrm flipV="1">
            <a:off x="7034970" y="5070717"/>
            <a:ext cx="195261" cy="120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/>
          <p:cNvGrpSpPr/>
          <p:nvPr/>
        </p:nvGrpSpPr>
        <p:grpSpPr>
          <a:xfrm>
            <a:off x="6774233" y="5424607"/>
            <a:ext cx="1152548" cy="420026"/>
            <a:chOff x="6893144" y="975488"/>
            <a:chExt cx="1152548" cy="420026"/>
          </a:xfrm>
        </p:grpSpPr>
        <p:grpSp>
          <p:nvGrpSpPr>
            <p:cNvPr id="186" name="Group 185"/>
            <p:cNvGrpSpPr/>
            <p:nvPr/>
          </p:nvGrpSpPr>
          <p:grpSpPr>
            <a:xfrm>
              <a:off x="6893144" y="987498"/>
              <a:ext cx="293119" cy="408016"/>
              <a:chOff x="6105708" y="1076870"/>
              <a:chExt cx="293119" cy="408016"/>
            </a:xfrm>
          </p:grpSpPr>
          <p:pic>
            <p:nvPicPr>
              <p:cNvPr id="193" name="Picture 192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94" name="Rectangle 193"/>
              <p:cNvSpPr/>
              <p:nvPr/>
            </p:nvSpPr>
            <p:spPr>
              <a:xfrm>
                <a:off x="6105708" y="1084776"/>
                <a:ext cx="29311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L</a:t>
                </a:r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7743306" y="975488"/>
              <a:ext cx="302386" cy="408016"/>
              <a:chOff x="6101074" y="1076870"/>
              <a:chExt cx="302386" cy="408016"/>
            </a:xfrm>
          </p:grpSpPr>
          <p:pic>
            <p:nvPicPr>
              <p:cNvPr id="191" name="Picture 190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92" name="Rectangle 191"/>
              <p:cNvSpPr/>
              <p:nvPr/>
            </p:nvSpPr>
            <p:spPr>
              <a:xfrm>
                <a:off x="6101074" y="1084776"/>
                <a:ext cx="30238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F</a:t>
                </a:r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7322810" y="975488"/>
              <a:ext cx="302386" cy="408016"/>
              <a:chOff x="6101074" y="1076870"/>
              <a:chExt cx="302386" cy="408016"/>
            </a:xfrm>
          </p:grpSpPr>
          <p:pic>
            <p:nvPicPr>
              <p:cNvPr id="189" name="Picture 188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90" name="Rectangle 189"/>
              <p:cNvSpPr/>
              <p:nvPr/>
            </p:nvSpPr>
            <p:spPr>
              <a:xfrm>
                <a:off x="6101074" y="1084776"/>
                <a:ext cx="30238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F</a:t>
                </a:r>
              </a:p>
            </p:txBody>
          </p:sp>
        </p:grpSp>
      </p:grpSp>
      <p:cxnSp>
        <p:nvCxnSpPr>
          <p:cNvPr id="195" name="Curved Connector 194"/>
          <p:cNvCxnSpPr>
            <a:stCxn id="192" idx="2"/>
            <a:endCxn id="193" idx="2"/>
          </p:cNvCxnSpPr>
          <p:nvPr/>
        </p:nvCxnSpPr>
        <p:spPr>
          <a:xfrm rot="5400000">
            <a:off x="7336592" y="5405637"/>
            <a:ext cx="12010" cy="865983"/>
          </a:xfrm>
          <a:prstGeom prst="curvedConnector3">
            <a:avLst>
              <a:gd name="adj1" fmla="val 2003414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Rectangle 214"/>
          <p:cNvSpPr/>
          <p:nvPr/>
        </p:nvSpPr>
        <p:spPr>
          <a:xfrm>
            <a:off x="7752232" y="2212317"/>
            <a:ext cx="3025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 smtClean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x</a:t>
            </a:r>
            <a:endParaRPr lang="en-US" sz="2000" b="1" dirty="0">
              <a:ln w="12700">
                <a:solidFill>
                  <a:srgbClr val="9BBB59"/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libri"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7745168" y="2778776"/>
            <a:ext cx="3025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 smtClean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x</a:t>
            </a:r>
            <a:endParaRPr lang="en-US" sz="2000" b="1" dirty="0">
              <a:ln w="12700">
                <a:solidFill>
                  <a:srgbClr val="9BBB59"/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libri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7741989" y="3610849"/>
            <a:ext cx="3025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 smtClean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x</a:t>
            </a:r>
            <a:endParaRPr lang="en-US" sz="2000" b="1" dirty="0">
              <a:ln w="12700">
                <a:solidFill>
                  <a:srgbClr val="9BBB59"/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libri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7741989" y="4137919"/>
            <a:ext cx="3025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 smtClean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x</a:t>
            </a:r>
            <a:endParaRPr lang="en-US" sz="2000" b="1" dirty="0">
              <a:ln w="12700">
                <a:solidFill>
                  <a:srgbClr val="9BBB59"/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libri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7738650" y="4670580"/>
            <a:ext cx="3025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 smtClean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x</a:t>
            </a:r>
            <a:endParaRPr lang="en-US" sz="2000" b="1" dirty="0">
              <a:ln w="12700">
                <a:solidFill>
                  <a:srgbClr val="9BBB59"/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libri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6851317" y="4651990"/>
            <a:ext cx="3189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y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7283454" y="4662232"/>
            <a:ext cx="3189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y</a:t>
            </a:r>
          </a:p>
        </p:txBody>
      </p:sp>
      <p:sp>
        <p:nvSpPr>
          <p:cNvPr id="223" name="Rectangle 222"/>
          <p:cNvSpPr/>
          <p:nvPr/>
        </p:nvSpPr>
        <p:spPr>
          <a:xfrm>
            <a:off x="6851543" y="5214742"/>
            <a:ext cx="3189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y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7273002" y="5215041"/>
            <a:ext cx="3189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y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7726908" y="5213273"/>
            <a:ext cx="3025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 smtClean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x</a:t>
            </a:r>
            <a:endParaRPr lang="en-US" sz="2000" b="1" dirty="0">
              <a:ln w="12700">
                <a:solidFill>
                  <a:srgbClr val="9BBB59"/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libri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6693361" y="817558"/>
            <a:ext cx="35290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Calibri"/>
              </a:rPr>
              <a:t>A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7145158" y="813386"/>
            <a:ext cx="32843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Calibri"/>
              </a:rPr>
              <a:t>B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7587506" y="813386"/>
            <a:ext cx="32042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 smtClean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Calibri"/>
              </a:rPr>
              <a:t>C</a:t>
            </a:r>
            <a:endParaRPr lang="en-US" sz="2000" b="1" dirty="0">
              <a:ln w="17780" cmpd="sng">
                <a:solidFill>
                  <a:schemeClr val="bg1"/>
                </a:solidFill>
                <a:prstDash val="solid"/>
                <a:miter lim="800000"/>
              </a:ln>
              <a:solidFill>
                <a:schemeClr val="bg1"/>
              </a:solidFill>
              <a:latin typeface="Calibri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093457" y="1912672"/>
            <a:ext cx="4582466" cy="558018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093456" y="2439371"/>
            <a:ext cx="4582467" cy="558018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1093456" y="2967917"/>
            <a:ext cx="4582468" cy="29456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1093456" y="3242941"/>
            <a:ext cx="4582468" cy="29456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093455" y="3522614"/>
            <a:ext cx="4582468" cy="29456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093456" y="3806570"/>
            <a:ext cx="4582468" cy="558018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1093456" y="4355155"/>
            <a:ext cx="4582468" cy="29456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1093455" y="4640215"/>
            <a:ext cx="4582468" cy="1084763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180" y="6190875"/>
            <a:ext cx="767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800" b="1" smtClean="0">
                <a:solidFill>
                  <a:srgbClr val="FF0000"/>
                </a:solidFill>
                <a:latin typeface="Gill Sans"/>
                <a:cs typeface="Gill Sans"/>
              </a:rPr>
              <a:t>PERMANENT </a:t>
            </a:r>
            <a:r>
              <a:rPr lang="en-US" sz="2800" b="1" dirty="0" smtClean="0">
                <a:solidFill>
                  <a:srgbClr val="FF0000"/>
                </a:solidFill>
                <a:latin typeface="Gill Sans"/>
                <a:cs typeface="Gill Sans"/>
              </a:rPr>
              <a:t>INCONSISTENT REPLICA</a:t>
            </a:r>
            <a:endParaRPr lang="en-US" sz="2800" b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2690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  <p:bldP spid="203" grpId="0" animBg="1"/>
      <p:bldP spid="203" grpId="1" animBg="1"/>
      <p:bldP spid="201" grpId="0" animBg="1"/>
      <p:bldP spid="201" grpId="1" animBg="1"/>
      <p:bldP spid="200" grpId="0" animBg="1"/>
      <p:bldP spid="200" grpId="1" animBg="1"/>
      <p:bldP spid="199" grpId="0" animBg="1"/>
      <p:bldP spid="199" grpId="1" animBg="1"/>
      <p:bldP spid="198" grpId="0" animBg="1"/>
      <p:bldP spid="198" grpId="1" animBg="1"/>
      <p:bldP spid="197" grpId="0" animBg="1"/>
      <p:bldP spid="197" grpId="1" animBg="1"/>
      <p:bldP spid="196" grpId="0" animBg="1"/>
      <p:bldP spid="196" grpId="1" animBg="1"/>
      <p:bldP spid="133" grpId="0" animBg="1"/>
      <p:bldP spid="133" grpId="1" animBg="1"/>
      <p:bldP spid="175" grpId="0" animBg="1"/>
      <p:bldP spid="175" grpId="1" animBg="1"/>
      <p:bldP spid="176" grpId="0" animBg="1"/>
      <p:bldP spid="176" grpId="1" animBg="1"/>
      <p:bldP spid="177" grpId="0" animBg="1"/>
      <p:bldP spid="177" grpId="1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8337"/>
            <a:ext cx="8229600" cy="1016081"/>
          </a:xfrm>
        </p:spPr>
        <p:txBody>
          <a:bodyPr>
            <a:normAutofit/>
          </a:bodyPr>
          <a:lstStyle/>
          <a:p>
            <a:r>
              <a:rPr lang="en-US" sz="3600" b="0" dirty="0" smtClean="0"/>
              <a:t>Removing Duplicated Re-ordering</a:t>
            </a:r>
            <a:endParaRPr lang="en-US" sz="3600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845491" y="6557950"/>
            <a:ext cx="2133600" cy="365125"/>
          </a:xfrm>
        </p:spPr>
        <p:txBody>
          <a:bodyPr/>
          <a:lstStyle/>
          <a:p>
            <a:fld id="{2B61F3E3-BDE4-B242-BA1D-220383D85694}" type="slidenum">
              <a:rPr lang="en-US" smtClean="0">
                <a:latin typeface="Calibri"/>
                <a:cs typeface="Calibri"/>
              </a:rPr>
              <a:t>110</a:t>
            </a:fld>
            <a:endParaRPr lang="en-US">
              <a:latin typeface="Calibri"/>
              <a:cs typeface="Calibri"/>
            </a:endParaRPr>
          </a:p>
        </p:txBody>
      </p:sp>
      <p:sp>
        <p:nvSpPr>
          <p:cNvPr id="17" name="Up Arrow 16"/>
          <p:cNvSpPr/>
          <p:nvPr/>
        </p:nvSpPr>
        <p:spPr>
          <a:xfrm rot="2113328">
            <a:off x="974642" y="2141925"/>
            <a:ext cx="327760" cy="85521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8" name="Up Arrow 17"/>
          <p:cNvSpPr/>
          <p:nvPr/>
        </p:nvSpPr>
        <p:spPr>
          <a:xfrm>
            <a:off x="1779524" y="2559508"/>
            <a:ext cx="327760" cy="38195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" name="Up Arrow 18"/>
          <p:cNvSpPr/>
          <p:nvPr/>
        </p:nvSpPr>
        <p:spPr>
          <a:xfrm rot="19561210">
            <a:off x="2613101" y="2123938"/>
            <a:ext cx="327760" cy="85521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162609" y="1692356"/>
            <a:ext cx="722526" cy="643981"/>
            <a:chOff x="5414569" y="1868090"/>
            <a:chExt cx="722526" cy="643981"/>
          </a:xfrm>
        </p:grpSpPr>
        <p:sp>
          <p:nvSpPr>
            <p:cNvPr id="26" name="Oval 25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34058" y="1986573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  <a:endParaRPr lang="en-US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137458" y="2533805"/>
            <a:ext cx="729476" cy="369332"/>
            <a:chOff x="5014539" y="2763125"/>
            <a:chExt cx="729476" cy="369332"/>
          </a:xfrm>
        </p:grpSpPr>
        <p:sp>
          <p:nvSpPr>
            <p:cNvPr id="32" name="Rounded Rectangle 31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28234" y="2763125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V = 1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155820" y="3151039"/>
            <a:ext cx="709826" cy="643981"/>
            <a:chOff x="5414569" y="1868090"/>
            <a:chExt cx="709826" cy="643981"/>
          </a:xfrm>
        </p:grpSpPr>
        <p:sp>
          <p:nvSpPr>
            <p:cNvPr id="46" name="Oval 45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421358" y="1999773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157939" y="4601992"/>
            <a:ext cx="709369" cy="643981"/>
            <a:chOff x="5414569" y="1868090"/>
            <a:chExt cx="709369" cy="643981"/>
          </a:xfrm>
        </p:grpSpPr>
        <p:sp>
          <p:nvSpPr>
            <p:cNvPr id="49" name="Oval 48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132476" y="3995292"/>
            <a:ext cx="729476" cy="369332"/>
            <a:chOff x="5014539" y="2755068"/>
            <a:chExt cx="729476" cy="369332"/>
          </a:xfrm>
        </p:grpSpPr>
        <p:sp>
          <p:nvSpPr>
            <p:cNvPr id="52" name="Rounded Rectangle 51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028233" y="2755068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dirty="0">
                  <a:solidFill>
                    <a:prstClr val="white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prstClr val="white"/>
                  </a:solidFill>
                  <a:latin typeface="Calibri"/>
                  <a:cs typeface="Calibri"/>
                </a:rPr>
                <a:t>2</a:t>
              </a:r>
              <a:endParaRPr lang="en-US" dirty="0">
                <a:solidFill>
                  <a:prstClr val="white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29925" y="5433480"/>
            <a:ext cx="729476" cy="369332"/>
            <a:chOff x="5014539" y="2752969"/>
            <a:chExt cx="729476" cy="369332"/>
          </a:xfrm>
        </p:grpSpPr>
        <p:sp>
          <p:nvSpPr>
            <p:cNvPr id="55" name="Rounded Rectangle 54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00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017651" y="2752969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137781" y="5996439"/>
            <a:ext cx="709369" cy="643981"/>
            <a:chOff x="5414569" y="1868090"/>
            <a:chExt cx="709369" cy="643981"/>
          </a:xfrm>
        </p:grpSpPr>
        <p:sp>
          <p:nvSpPr>
            <p:cNvPr id="58" name="Oval 57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cxnSp>
        <p:nvCxnSpPr>
          <p:cNvPr id="25" name="Straight Arrow Connector 24"/>
          <p:cNvCxnSpPr>
            <a:stCxn id="26" idx="4"/>
            <a:endCxn id="36" idx="0"/>
          </p:cNvCxnSpPr>
          <p:nvPr/>
        </p:nvCxnSpPr>
        <p:spPr>
          <a:xfrm>
            <a:off x="4508772" y="2336337"/>
            <a:ext cx="272" cy="1974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32" idx="2"/>
            <a:endCxn id="46" idx="0"/>
          </p:cNvCxnSpPr>
          <p:nvPr/>
        </p:nvCxnSpPr>
        <p:spPr>
          <a:xfrm flipH="1">
            <a:off x="4501983" y="2857391"/>
            <a:ext cx="213" cy="2936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6" idx="4"/>
            <a:endCxn id="53" idx="0"/>
          </p:cNvCxnSpPr>
          <p:nvPr/>
        </p:nvCxnSpPr>
        <p:spPr>
          <a:xfrm>
            <a:off x="4501983" y="3795020"/>
            <a:ext cx="2078" cy="2002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53" idx="2"/>
            <a:endCxn id="49" idx="0"/>
          </p:cNvCxnSpPr>
          <p:nvPr/>
        </p:nvCxnSpPr>
        <p:spPr>
          <a:xfrm>
            <a:off x="4504061" y="4364624"/>
            <a:ext cx="41" cy="2373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49" idx="4"/>
            <a:endCxn id="56" idx="0"/>
          </p:cNvCxnSpPr>
          <p:nvPr/>
        </p:nvCxnSpPr>
        <p:spPr>
          <a:xfrm flipH="1">
            <a:off x="4490928" y="5245973"/>
            <a:ext cx="13174" cy="18750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6" idx="2"/>
            <a:endCxn id="58" idx="0"/>
          </p:cNvCxnSpPr>
          <p:nvPr/>
        </p:nvCxnSpPr>
        <p:spPr>
          <a:xfrm flipH="1">
            <a:off x="4483944" y="5802812"/>
            <a:ext cx="6984" cy="19362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1372462" y="1397425"/>
            <a:ext cx="1140521" cy="1075648"/>
            <a:chOff x="1648457" y="2157206"/>
            <a:chExt cx="1140521" cy="1075648"/>
          </a:xfrm>
        </p:grpSpPr>
        <p:sp>
          <p:nvSpPr>
            <p:cNvPr id="4" name="Oval 3"/>
            <p:cNvSpPr/>
            <p:nvPr/>
          </p:nvSpPr>
          <p:spPr>
            <a:xfrm>
              <a:off x="1648457" y="2157206"/>
              <a:ext cx="1140521" cy="1075648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648457" y="2488590"/>
              <a:ext cx="11405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Ballot=4</a:t>
              </a:r>
              <a:endParaRPr lang="en-US" sz="2000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5378969" y="1699812"/>
            <a:ext cx="704325" cy="643981"/>
            <a:chOff x="5414569" y="1868090"/>
            <a:chExt cx="704325" cy="643981"/>
          </a:xfrm>
        </p:grpSpPr>
        <p:sp>
          <p:nvSpPr>
            <p:cNvPr id="101" name="Oval 100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415857" y="1979117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5353818" y="2558108"/>
            <a:ext cx="729476" cy="338554"/>
            <a:chOff x="5014539" y="2779972"/>
            <a:chExt cx="729476" cy="338554"/>
          </a:xfrm>
        </p:grpSpPr>
        <p:sp>
          <p:nvSpPr>
            <p:cNvPr id="104" name="Rounded Rectangle 103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028233" y="2779972"/>
              <a:ext cx="71578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600" dirty="0">
                  <a:solidFill>
                    <a:prstClr val="white"/>
                  </a:solidFill>
                  <a:latin typeface="Calibri"/>
                  <a:cs typeface="Calibri"/>
                </a:rPr>
                <a:t>V = 1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5366061" y="3158495"/>
            <a:ext cx="703037" cy="643981"/>
            <a:chOff x="5408450" y="1868090"/>
            <a:chExt cx="703037" cy="643981"/>
          </a:xfrm>
        </p:grpSpPr>
        <p:sp>
          <p:nvSpPr>
            <p:cNvPr id="107" name="Oval 106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5408450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374299" y="4609448"/>
            <a:ext cx="709369" cy="643981"/>
            <a:chOff x="5414569" y="1868090"/>
            <a:chExt cx="709369" cy="643981"/>
          </a:xfrm>
        </p:grpSpPr>
        <p:sp>
          <p:nvSpPr>
            <p:cNvPr id="110" name="Oval 109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5348836" y="4002748"/>
            <a:ext cx="729476" cy="369332"/>
            <a:chOff x="5014539" y="2755068"/>
            <a:chExt cx="729476" cy="369332"/>
          </a:xfrm>
        </p:grpSpPr>
        <p:sp>
          <p:nvSpPr>
            <p:cNvPr id="113" name="Rounded Rectangle 112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0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015782" y="2755068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346285" y="5444327"/>
            <a:ext cx="734365" cy="369332"/>
            <a:chOff x="5014539" y="2756360"/>
            <a:chExt cx="734365" cy="369332"/>
          </a:xfrm>
        </p:grpSpPr>
        <p:sp>
          <p:nvSpPr>
            <p:cNvPr id="116" name="Rounded Rectangle 115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033123" y="2756360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dirty="0">
                  <a:solidFill>
                    <a:prstClr val="white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prstClr val="white"/>
                  </a:solidFill>
                  <a:latin typeface="Calibri"/>
                  <a:cs typeface="Calibri"/>
                </a:rPr>
                <a:t>2</a:t>
              </a:r>
              <a:endParaRPr lang="en-US" dirty="0">
                <a:solidFill>
                  <a:prstClr val="white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5374299" y="6003895"/>
            <a:ext cx="709369" cy="643981"/>
            <a:chOff x="5414569" y="1868090"/>
            <a:chExt cx="709369" cy="643981"/>
          </a:xfrm>
        </p:grpSpPr>
        <p:sp>
          <p:nvSpPr>
            <p:cNvPr id="119" name="Oval 118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cxnSp>
        <p:nvCxnSpPr>
          <p:cNvPr id="121" name="Straight Arrow Connector 120"/>
          <p:cNvCxnSpPr>
            <a:stCxn id="101" idx="4"/>
            <a:endCxn id="105" idx="0"/>
          </p:cNvCxnSpPr>
          <p:nvPr/>
        </p:nvCxnSpPr>
        <p:spPr>
          <a:xfrm>
            <a:off x="5725132" y="2343793"/>
            <a:ext cx="271" cy="21431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04" idx="2"/>
            <a:endCxn id="107" idx="0"/>
          </p:cNvCxnSpPr>
          <p:nvPr/>
        </p:nvCxnSpPr>
        <p:spPr>
          <a:xfrm flipH="1">
            <a:off x="5718343" y="2864847"/>
            <a:ext cx="213" cy="2936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07" idx="4"/>
            <a:endCxn id="114" idx="0"/>
          </p:cNvCxnSpPr>
          <p:nvPr/>
        </p:nvCxnSpPr>
        <p:spPr>
          <a:xfrm flipH="1">
            <a:off x="5707970" y="3802476"/>
            <a:ext cx="10373" cy="2002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14" idx="2"/>
            <a:endCxn id="110" idx="0"/>
          </p:cNvCxnSpPr>
          <p:nvPr/>
        </p:nvCxnSpPr>
        <p:spPr>
          <a:xfrm>
            <a:off x="5707970" y="4372080"/>
            <a:ext cx="12492" cy="2373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10" idx="4"/>
            <a:endCxn id="117" idx="0"/>
          </p:cNvCxnSpPr>
          <p:nvPr/>
        </p:nvCxnSpPr>
        <p:spPr>
          <a:xfrm>
            <a:off x="5720462" y="5253429"/>
            <a:ext cx="2298" cy="19089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117" idx="2"/>
            <a:endCxn id="119" idx="0"/>
          </p:cNvCxnSpPr>
          <p:nvPr/>
        </p:nvCxnSpPr>
        <p:spPr>
          <a:xfrm flipH="1">
            <a:off x="5720462" y="5813659"/>
            <a:ext cx="2298" cy="19023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7731760" y="3572213"/>
            <a:ext cx="10526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Calibri"/>
                <a:cs typeface="Calibri"/>
              </a:rPr>
              <a:t>. . .</a:t>
            </a:r>
            <a:endParaRPr lang="en-US" sz="5400" b="1" cap="none" spc="0" dirty="0">
              <a:ln w="127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latin typeface="Calibri"/>
              <a:cs typeface="Calibri"/>
            </a:endParaRPr>
          </a:p>
        </p:txBody>
      </p:sp>
      <p:grpSp>
        <p:nvGrpSpPr>
          <p:cNvPr id="156" name="Group 155"/>
          <p:cNvGrpSpPr/>
          <p:nvPr/>
        </p:nvGrpSpPr>
        <p:grpSpPr>
          <a:xfrm>
            <a:off x="6562851" y="1687256"/>
            <a:ext cx="735255" cy="643981"/>
            <a:chOff x="5414569" y="1868090"/>
            <a:chExt cx="735255" cy="643981"/>
          </a:xfrm>
        </p:grpSpPr>
        <p:sp>
          <p:nvSpPr>
            <p:cNvPr id="157" name="Oval 156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446787" y="1991673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6537700" y="2533100"/>
            <a:ext cx="729476" cy="369332"/>
            <a:chOff x="5014539" y="2767520"/>
            <a:chExt cx="729476" cy="369332"/>
          </a:xfrm>
        </p:grpSpPr>
        <p:sp>
          <p:nvSpPr>
            <p:cNvPr id="160" name="Rounded Rectangle 159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5028233" y="2767520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2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6537492" y="3145939"/>
            <a:ext cx="710895" cy="643981"/>
            <a:chOff x="5395999" y="1868090"/>
            <a:chExt cx="710895" cy="643981"/>
          </a:xfrm>
        </p:grpSpPr>
        <p:sp>
          <p:nvSpPr>
            <p:cNvPr id="163" name="Oval 162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5395999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558181" y="4596892"/>
            <a:ext cx="709369" cy="643981"/>
            <a:chOff x="5414569" y="1868090"/>
            <a:chExt cx="709369" cy="643981"/>
          </a:xfrm>
        </p:grpSpPr>
        <p:sp>
          <p:nvSpPr>
            <p:cNvPr id="166" name="Oval 165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6532718" y="4002644"/>
            <a:ext cx="729476" cy="369332"/>
            <a:chOff x="5014539" y="2767520"/>
            <a:chExt cx="729476" cy="369332"/>
          </a:xfrm>
        </p:grpSpPr>
        <p:sp>
          <p:nvSpPr>
            <p:cNvPr id="169" name="Rounded Rectangle 168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5015782" y="2767520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dirty="0">
                  <a:solidFill>
                    <a:prstClr val="white"/>
                  </a:solidFill>
                  <a:latin typeface="Calibri"/>
                  <a:cs typeface="Calibri"/>
                </a:rPr>
                <a:t>V = 1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6530167" y="5442931"/>
            <a:ext cx="729476" cy="369332"/>
            <a:chOff x="5014539" y="2767520"/>
            <a:chExt cx="729476" cy="369332"/>
          </a:xfrm>
        </p:grpSpPr>
        <p:sp>
          <p:nvSpPr>
            <p:cNvPr id="172" name="Rounded Rectangle 171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0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5015782" y="2767520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6558181" y="5991339"/>
            <a:ext cx="709369" cy="643981"/>
            <a:chOff x="5414569" y="1868090"/>
            <a:chExt cx="709369" cy="643981"/>
          </a:xfrm>
        </p:grpSpPr>
        <p:sp>
          <p:nvSpPr>
            <p:cNvPr id="175" name="Oval 174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cxnSp>
        <p:nvCxnSpPr>
          <p:cNvPr id="177" name="Straight Arrow Connector 176"/>
          <p:cNvCxnSpPr>
            <a:stCxn id="157" idx="4"/>
            <a:endCxn id="161" idx="0"/>
          </p:cNvCxnSpPr>
          <p:nvPr/>
        </p:nvCxnSpPr>
        <p:spPr>
          <a:xfrm>
            <a:off x="6909014" y="2331237"/>
            <a:ext cx="271" cy="20186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160" idx="2"/>
            <a:endCxn id="163" idx="0"/>
          </p:cNvCxnSpPr>
          <p:nvPr/>
        </p:nvCxnSpPr>
        <p:spPr>
          <a:xfrm flipH="1">
            <a:off x="6902225" y="2852291"/>
            <a:ext cx="213" cy="2936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163" idx="4"/>
            <a:endCxn id="170" idx="0"/>
          </p:cNvCxnSpPr>
          <p:nvPr/>
        </p:nvCxnSpPr>
        <p:spPr>
          <a:xfrm flipH="1">
            <a:off x="6891852" y="3789920"/>
            <a:ext cx="10373" cy="21272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>
            <a:stCxn id="170" idx="2"/>
            <a:endCxn id="166" idx="0"/>
          </p:cNvCxnSpPr>
          <p:nvPr/>
        </p:nvCxnSpPr>
        <p:spPr>
          <a:xfrm>
            <a:off x="6891852" y="4371976"/>
            <a:ext cx="12492" cy="22491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stCxn id="166" idx="4"/>
            <a:endCxn id="173" idx="0"/>
          </p:cNvCxnSpPr>
          <p:nvPr/>
        </p:nvCxnSpPr>
        <p:spPr>
          <a:xfrm flipH="1">
            <a:off x="6889301" y="5240873"/>
            <a:ext cx="15043" cy="20205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>
            <a:stCxn id="173" idx="2"/>
            <a:endCxn id="175" idx="0"/>
          </p:cNvCxnSpPr>
          <p:nvPr/>
        </p:nvCxnSpPr>
        <p:spPr>
          <a:xfrm>
            <a:off x="6889301" y="5812263"/>
            <a:ext cx="15043" cy="17907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/>
          <p:cNvGrpSpPr/>
          <p:nvPr/>
        </p:nvGrpSpPr>
        <p:grpSpPr>
          <a:xfrm>
            <a:off x="447122" y="3019170"/>
            <a:ext cx="965656" cy="473869"/>
            <a:chOff x="4957497" y="2831652"/>
            <a:chExt cx="965656" cy="255059"/>
          </a:xfrm>
        </p:grpSpPr>
        <p:sp>
          <p:nvSpPr>
            <p:cNvPr id="128" name="Rounded Rectangle 127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4957497" y="2852575"/>
              <a:ext cx="965656" cy="1987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Vote=1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571190" y="3018423"/>
            <a:ext cx="941793" cy="473869"/>
            <a:chOff x="4960615" y="2831652"/>
            <a:chExt cx="941793" cy="255059"/>
          </a:xfrm>
        </p:grpSpPr>
        <p:sp>
          <p:nvSpPr>
            <p:cNvPr id="131" name="Rounded Rectangle 130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4960615" y="2852574"/>
              <a:ext cx="941793" cy="1987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Vote=2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2646701" y="3019170"/>
            <a:ext cx="931273" cy="473869"/>
            <a:chOff x="4947600" y="2831652"/>
            <a:chExt cx="931273" cy="255059"/>
          </a:xfrm>
        </p:grpSpPr>
        <p:sp>
          <p:nvSpPr>
            <p:cNvPr id="134" name="Rounded Rectangle 133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00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947600" y="2852575"/>
              <a:ext cx="931273" cy="1987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Vote=3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3930737" y="1064458"/>
            <a:ext cx="0" cy="579373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5096758" y="1064458"/>
            <a:ext cx="0" cy="5793732"/>
          </a:xfrm>
          <a:prstGeom prst="line">
            <a:avLst/>
          </a:prstGeom>
          <a:ln w="635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6323134" y="1064458"/>
            <a:ext cx="0" cy="5793732"/>
          </a:xfrm>
          <a:prstGeom prst="line">
            <a:avLst/>
          </a:prstGeom>
          <a:ln w="635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7572770" y="1067412"/>
            <a:ext cx="0" cy="5793732"/>
          </a:xfrm>
          <a:prstGeom prst="line">
            <a:avLst/>
          </a:prstGeom>
          <a:ln w="635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29925" y="1064458"/>
            <a:ext cx="75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  <a:latin typeface="Calibri"/>
                <a:cs typeface="Calibri"/>
              </a:rPr>
              <a:t>1</a:t>
            </a:r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328084" y="1064458"/>
            <a:ext cx="75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  <a:latin typeface="Calibri"/>
                <a:cs typeface="Calibri"/>
              </a:rPr>
              <a:t>1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2</a:t>
            </a:r>
            <a:endParaRPr lang="en-US" dirty="0">
              <a:solidFill>
                <a:srgbClr val="008000"/>
              </a:solidFill>
              <a:latin typeface="Calibri"/>
              <a:cs typeface="Calibri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542896" y="1064458"/>
            <a:ext cx="75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FF6600"/>
                </a:solidFill>
                <a:latin typeface="Calibri"/>
                <a:cs typeface="Calibri"/>
              </a:rPr>
              <a:t>1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lang="en-US" dirty="0">
              <a:solidFill>
                <a:srgbClr val="FF6600"/>
              </a:solidFill>
              <a:latin typeface="Calibri"/>
              <a:cs typeface="Calibri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504164" y="4253557"/>
            <a:ext cx="2926692" cy="1508565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f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800000"/>
                </a:solidFill>
                <a:latin typeface="Courier"/>
                <a:cs typeface="Courier"/>
              </a:rPr>
              <a:t>vote &lt;= ballot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// do nothing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else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ballot = vote;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5022448" y="1067412"/>
            <a:ext cx="3773673" cy="5670736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tx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187" name="Rounded Rectangle 186"/>
          <p:cNvSpPr/>
          <p:nvPr/>
        </p:nvSpPr>
        <p:spPr>
          <a:xfrm>
            <a:off x="5446238" y="3650497"/>
            <a:ext cx="2926094" cy="923330"/>
          </a:xfrm>
          <a:prstGeom prst="roundRect">
            <a:avLst/>
          </a:prstGeom>
          <a:solidFill>
            <a:srgbClr val="800000"/>
          </a:solidFill>
          <a:ln>
            <a:solidFill>
              <a:srgbClr val="0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Calibri"/>
                <a:cs typeface="Calibri"/>
              </a:rPr>
              <a:t>Unnecessary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79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8" grpId="0"/>
      <p:bldP spid="146" grpId="0"/>
      <p:bldP spid="147" grpId="0"/>
      <p:bldP spid="184" grpId="0" animBg="1"/>
      <p:bldP spid="18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5"/>
            <a:ext cx="8229600" cy="1143000"/>
          </a:xfrm>
        </p:spPr>
        <p:txBody>
          <a:bodyPr/>
          <a:lstStyle/>
          <a:p>
            <a:r>
              <a:rPr lang="en-US" b="0" dirty="0" smtClean="0"/>
              <a:t>Crash-Message Independence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111</a:t>
            </a:fld>
            <a:endParaRPr lang="en-US"/>
          </a:p>
        </p:txBody>
      </p:sp>
      <p:graphicFrame>
        <p:nvGraphicFramePr>
          <p:cNvPr id="93" name="Table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08303"/>
              </p:ext>
            </p:extLst>
          </p:nvPr>
        </p:nvGraphicFramePr>
        <p:xfrm>
          <a:off x="180657" y="2221750"/>
          <a:ext cx="122583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8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Black Box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…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4669263" y="1686164"/>
            <a:ext cx="4332497" cy="136881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handleCrash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if (</a:t>
            </a:r>
            <a:r>
              <a:rPr lang="en-US" sz="1600" b="1" dirty="0" smtClean="0">
                <a:solidFill>
                  <a:srgbClr val="800000"/>
                </a:solidFill>
                <a:latin typeface="Courier"/>
                <a:cs typeface="Courier"/>
              </a:rPr>
              <a:t>X == follower &amp;&amp; </a:t>
            </a:r>
            <a:r>
              <a:rPr lang="en-US" sz="1600" b="1" dirty="0" err="1" smtClean="0">
                <a:solidFill>
                  <a:srgbClr val="800000"/>
                </a:solidFill>
                <a:latin typeface="Courier"/>
                <a:cs typeface="Courier"/>
              </a:rPr>
              <a:t>isQuorum</a:t>
            </a:r>
            <a:r>
              <a:rPr lang="en-US" sz="1600" b="1" dirty="0" smtClean="0">
                <a:solidFill>
                  <a:srgbClr val="800000"/>
                </a:solidFill>
                <a:latin typeface="Courier"/>
                <a:cs typeface="Courier"/>
              </a:rPr>
              <a:t>()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sz="1600" dirty="0" err="1" smtClean="0">
                <a:solidFill>
                  <a:srgbClr val="0000FF"/>
                </a:solidFill>
                <a:latin typeface="Courier"/>
                <a:cs typeface="Courier"/>
              </a:rPr>
              <a:t>followerCount</a:t>
            </a:r>
            <a:r>
              <a:rPr lang="en-US" sz="1600" dirty="0" smtClean="0">
                <a:solidFill>
                  <a:srgbClr val="0000FF"/>
                </a:solidFill>
                <a:latin typeface="Courier"/>
                <a:cs typeface="Courier"/>
              </a:rPr>
              <a:t>--;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1600" i="1" dirty="0" smtClean="0">
                <a:solidFill>
                  <a:srgbClr val="0000FF"/>
                </a:solidFill>
                <a:latin typeface="Courier"/>
                <a:cs typeface="Courier"/>
              </a:rPr>
              <a:t>// No new messages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33" name="Up Arrow 32"/>
          <p:cNvSpPr/>
          <p:nvPr/>
        </p:nvSpPr>
        <p:spPr>
          <a:xfrm rot="8808049">
            <a:off x="3466293" y="2186816"/>
            <a:ext cx="327760" cy="720768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2728872" y="1461328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L</a:t>
            </a:r>
          </a:p>
        </p:txBody>
      </p:sp>
      <p:sp>
        <p:nvSpPr>
          <p:cNvPr id="35" name="Oval 34"/>
          <p:cNvSpPr/>
          <p:nvPr/>
        </p:nvSpPr>
        <p:spPr>
          <a:xfrm>
            <a:off x="1713741" y="286009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3717199" y="286009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37" name="Multiply 36"/>
          <p:cNvSpPr/>
          <p:nvPr/>
        </p:nvSpPr>
        <p:spPr>
          <a:xfrm>
            <a:off x="1473648" y="2669443"/>
            <a:ext cx="1255224" cy="1184478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03535" y="230965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A,B</a:t>
            </a:r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792982" y="2309653"/>
            <a:ext cx="50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C,D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2728872" y="286009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41" name="Up Arrow 40"/>
          <p:cNvSpPr/>
          <p:nvPr/>
        </p:nvSpPr>
        <p:spPr>
          <a:xfrm rot="10800000">
            <a:off x="2947369" y="2330302"/>
            <a:ext cx="327760" cy="450356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2" name="Up Arrow 41"/>
          <p:cNvSpPr/>
          <p:nvPr/>
        </p:nvSpPr>
        <p:spPr>
          <a:xfrm rot="8808049">
            <a:off x="3466293" y="5007272"/>
            <a:ext cx="327760" cy="720768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728872" y="4281784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L</a:t>
            </a:r>
          </a:p>
        </p:txBody>
      </p:sp>
      <p:sp>
        <p:nvSpPr>
          <p:cNvPr id="44" name="Oval 43"/>
          <p:cNvSpPr/>
          <p:nvPr/>
        </p:nvSpPr>
        <p:spPr>
          <a:xfrm>
            <a:off x="1713741" y="5680546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3717199" y="5680546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03535" y="513010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A,B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792982" y="5130109"/>
            <a:ext cx="50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C,D</a:t>
            </a:r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2728872" y="5680546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49" name="Up Arrow 48"/>
          <p:cNvSpPr/>
          <p:nvPr/>
        </p:nvSpPr>
        <p:spPr>
          <a:xfrm rot="10800000">
            <a:off x="2947369" y="5150758"/>
            <a:ext cx="327760" cy="450356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0" name="Up Arrow 49"/>
          <p:cNvSpPr/>
          <p:nvPr/>
        </p:nvSpPr>
        <p:spPr>
          <a:xfrm rot="10800000">
            <a:off x="2947368" y="3757206"/>
            <a:ext cx="327760" cy="428714"/>
          </a:xfrm>
          <a:prstGeom prst="upArrow">
            <a:avLst>
              <a:gd name="adj1" fmla="val 50000"/>
              <a:gd name="adj2" fmla="val 78122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51" name="Multiply 50"/>
          <p:cNvSpPr/>
          <p:nvPr/>
        </p:nvSpPr>
        <p:spPr>
          <a:xfrm>
            <a:off x="1473648" y="5479121"/>
            <a:ext cx="1255224" cy="1184478"/>
          </a:xfrm>
          <a:prstGeom prst="mathMultiply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478477" y="3169238"/>
            <a:ext cx="655521" cy="1024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78477" y="3530350"/>
            <a:ext cx="655521" cy="1024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481465" y="3906886"/>
            <a:ext cx="655521" cy="1024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69014" y="4280446"/>
            <a:ext cx="655521" cy="1024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4769555" y="4190700"/>
            <a:ext cx="4205367" cy="2060601"/>
          </a:xfrm>
          <a:prstGeom prst="rect">
            <a:avLst/>
          </a:prstGeom>
          <a:solidFill>
            <a:srgbClr val="8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Crash a </a:t>
            </a:r>
            <a:r>
              <a:rPr lang="en-US" sz="2400" b="1" u="sng" dirty="0" smtClean="0">
                <a:solidFill>
                  <a:prstClr val="white"/>
                </a:solidFill>
                <a:latin typeface="Calibri"/>
              </a:rPr>
              <a:t>follower </a:t>
            </a:r>
          </a:p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  <a:sym typeface="Wingdings"/>
              </a:rPr>
              <a:t> </a:t>
            </a:r>
            <a:r>
              <a:rPr lang="en-US" sz="2400" b="1" u="sng" dirty="0" smtClean="0">
                <a:solidFill>
                  <a:prstClr val="white"/>
                </a:solidFill>
                <a:latin typeface="Calibri"/>
              </a:rPr>
              <a:t>Local</a:t>
            </a:r>
            <a:r>
              <a:rPr lang="en-US" sz="2400" u="sng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2400" b="1" u="sng" dirty="0" smtClean="0">
                <a:solidFill>
                  <a:prstClr val="white"/>
                </a:solidFill>
                <a:latin typeface="Calibri"/>
              </a:rPr>
              <a:t>Impact</a:t>
            </a:r>
          </a:p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(no new messages &amp;</a:t>
            </a:r>
          </a:p>
          <a:p>
            <a:pPr algn="ctr" defTabSz="457200"/>
            <a:r>
              <a:rPr lang="en-US" sz="2400" dirty="0">
                <a:solidFill>
                  <a:prstClr val="white"/>
                </a:solidFill>
                <a:latin typeface="Calibri"/>
              </a:rPr>
              <a:t>o</a:t>
            </a: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nly state changes in leader L)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9071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/>
      <p:bldP spid="48" grpId="0" animBg="1"/>
      <p:bldP spid="49" grpId="0" animBg="1"/>
      <p:bldP spid="50" grpId="0" animBg="1"/>
      <p:bldP spid="51" grpId="0" animBg="1"/>
      <p:bldP spid="5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/>
              <a:t>Dev’s</a:t>
            </a:r>
            <a:r>
              <a:rPr lang="en-US" b="0" dirty="0" smtClean="0"/>
              <a:t> comments on DC bugs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294967295"/>
          </p:nvPr>
        </p:nvSpPr>
        <p:spPr>
          <a:xfrm>
            <a:off x="277805" y="1600200"/>
            <a:ext cx="8621875" cy="5116424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i="1" dirty="0"/>
              <a:t>“Do we have to rethink this entire [</a:t>
            </a:r>
            <a:r>
              <a:rPr lang="en-US" i="1" dirty="0" err="1"/>
              <a:t>HBase</a:t>
            </a:r>
            <a:r>
              <a:rPr lang="en-US" i="1" dirty="0"/>
              <a:t>] root and meta ’huh hah’? </a:t>
            </a:r>
            <a:r>
              <a:rPr lang="en-US" i="1" dirty="0">
                <a:solidFill>
                  <a:srgbClr val="FF0000"/>
                </a:solidFill>
              </a:rPr>
              <a:t>There isn’t a week going by without some new bugs about </a:t>
            </a:r>
            <a:r>
              <a:rPr lang="en-US" dirty="0">
                <a:solidFill>
                  <a:srgbClr val="FF0000"/>
                </a:solidFill>
              </a:rPr>
              <a:t>races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between splitting and assignment </a:t>
            </a:r>
            <a:r>
              <a:rPr lang="en-US" i="1" dirty="0"/>
              <a:t>[distributed protocols].” — </a:t>
            </a:r>
            <a:r>
              <a:rPr lang="en-US" i="1" dirty="0" smtClean="0"/>
              <a:t>hbase4397 </a:t>
            </a:r>
            <a:endParaRPr lang="en-US" dirty="0"/>
          </a:p>
          <a:p>
            <a:r>
              <a:rPr lang="en-US" i="1" dirty="0"/>
              <a:t>“That is one </a:t>
            </a:r>
            <a:r>
              <a:rPr lang="en-US" i="1" dirty="0">
                <a:solidFill>
                  <a:srgbClr val="FF0000"/>
                </a:solidFill>
              </a:rPr>
              <a:t>monster </a:t>
            </a:r>
            <a:r>
              <a:rPr lang="en-US" i="1" dirty="0"/>
              <a:t>of a race!” — </a:t>
            </a:r>
            <a:r>
              <a:rPr lang="en-US" i="1" dirty="0" smtClean="0"/>
              <a:t>mr3274 </a:t>
            </a:r>
            <a:endParaRPr lang="en-US" dirty="0"/>
          </a:p>
          <a:p>
            <a:r>
              <a:rPr lang="en-US" i="1" dirty="0" smtClean="0"/>
              <a:t>“</a:t>
            </a:r>
            <a:r>
              <a:rPr lang="en-US" i="1" dirty="0"/>
              <a:t>This has become </a:t>
            </a:r>
            <a:r>
              <a:rPr lang="en-US" i="1" dirty="0">
                <a:solidFill>
                  <a:srgbClr val="FF0000"/>
                </a:solidFill>
              </a:rPr>
              <a:t>quite messy</a:t>
            </a:r>
            <a:r>
              <a:rPr lang="en-US" i="1" dirty="0"/>
              <a:t>, we didn’t foresee some of this during design, </a:t>
            </a:r>
            <a:r>
              <a:rPr lang="en-US" i="1" dirty="0">
                <a:solidFill>
                  <a:srgbClr val="FF0000"/>
                </a:solidFill>
              </a:rPr>
              <a:t>sigh</a:t>
            </a:r>
            <a:r>
              <a:rPr lang="en-US" i="1" dirty="0"/>
              <a:t>.” — </a:t>
            </a:r>
            <a:r>
              <a:rPr lang="en-US" i="1" dirty="0" smtClean="0"/>
              <a:t>mr4819 </a:t>
            </a:r>
            <a:endParaRPr lang="en-US" dirty="0"/>
          </a:p>
          <a:p>
            <a:r>
              <a:rPr lang="en-US" i="1" dirty="0"/>
              <a:t>“Great catch, Sid! Apologies for </a:t>
            </a:r>
            <a:r>
              <a:rPr lang="en-US" i="1" dirty="0">
                <a:solidFill>
                  <a:srgbClr val="FF0000"/>
                </a:solidFill>
              </a:rPr>
              <a:t>missing the race condition</a:t>
            </a:r>
            <a:r>
              <a:rPr lang="en-US" i="1" dirty="0"/>
              <a:t>” — mr4099 </a:t>
            </a:r>
            <a:endParaRPr lang="en-US" dirty="0"/>
          </a:p>
          <a:p>
            <a:r>
              <a:rPr lang="en-US" i="1" dirty="0" smtClean="0"/>
              <a:t>“</a:t>
            </a:r>
            <a:r>
              <a:rPr lang="en-US" i="1" dirty="0"/>
              <a:t>We have already found and fix many cases ... however it seems exist </a:t>
            </a:r>
            <a:r>
              <a:rPr lang="en-US" i="1" dirty="0">
                <a:solidFill>
                  <a:srgbClr val="FF0000"/>
                </a:solidFill>
              </a:rPr>
              <a:t>many other cases</a:t>
            </a:r>
            <a:r>
              <a:rPr lang="en-US" i="1" dirty="0"/>
              <a:t>.” — </a:t>
            </a:r>
            <a:r>
              <a:rPr lang="en-US" i="1" dirty="0" smtClean="0"/>
              <a:t>hb6147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386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4" name="Slide Number Placeholder 8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95895" y="1041632"/>
            <a:ext cx="4767950" cy="4827980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457200"/>
            <a:r>
              <a:rPr lang="en-US" b="1" dirty="0" smtClean="0">
                <a:solidFill>
                  <a:prstClr val="black"/>
                </a:solidFill>
                <a:latin typeface="Gill Sans"/>
                <a:cs typeface="Gill Sans"/>
              </a:rPr>
              <a:t>ZooKeeper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(synchronization service)</a:t>
            </a:r>
          </a:p>
          <a:p>
            <a:pPr defTabSz="457200"/>
            <a:r>
              <a:rPr lang="en-US" b="1" dirty="0" smtClean="0">
                <a:solidFill>
                  <a:prstClr val="black"/>
                </a:solidFill>
                <a:latin typeface="Gill Sans"/>
                <a:cs typeface="Gill Sans"/>
              </a:rPr>
              <a:t>Issue </a:t>
            </a:r>
            <a:r>
              <a:rPr lang="en-US" b="1" dirty="0">
                <a:solidFill>
                  <a:prstClr val="black"/>
                </a:solidFill>
                <a:latin typeface="Gill Sans"/>
                <a:cs typeface="Gill Sans"/>
              </a:rPr>
              <a:t>#335</a:t>
            </a:r>
            <a:r>
              <a:rPr lang="en-US" b="1" dirty="0" smtClean="0">
                <a:solidFill>
                  <a:prstClr val="black"/>
                </a:solidFill>
                <a:latin typeface="Gill Sans"/>
                <a:cs typeface="Gill Sans"/>
              </a:rPr>
              <a:t>.</a:t>
            </a:r>
          </a:p>
          <a:p>
            <a:pPr defTabSz="457200"/>
            <a:endParaRPr lang="en-US" sz="1000" dirty="0" smtClean="0">
              <a:solidFill>
                <a:prstClr val="black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</a:t>
            </a:r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Nodes A, B, C start (w/ latex </a:t>
            </a:r>
            <a:r>
              <a:rPr lang="en-US" dirty="0" err="1">
                <a:solidFill>
                  <a:prstClr val="black"/>
                </a:solidFill>
                <a:latin typeface="Gill Sans"/>
                <a:cs typeface="Gill Sans"/>
              </a:rPr>
              <a:t>txid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: 10)</a:t>
            </a: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2.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B becomes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leader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3. </a:t>
            </a:r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B crashes</a:t>
            </a:r>
            <a:endParaRPr lang="en-US" dirty="0">
              <a:solidFill>
                <a:srgbClr val="FF0000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C becomes leader</a:t>
            </a: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C commits new </a:t>
            </a:r>
            <a:r>
              <a:rPr lang="en-US" dirty="0" err="1">
                <a:solidFill>
                  <a:prstClr val="black"/>
                </a:solidFill>
                <a:latin typeface="Gill Sans"/>
                <a:cs typeface="Gill Sans"/>
              </a:rPr>
              <a:t>txid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-value pair (11, X)</a:t>
            </a: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 </a:t>
            </a:r>
            <a:r>
              <a:rPr lang="en-US" dirty="0">
                <a:solidFill>
                  <a:srgbClr val="FF0000"/>
                </a:solidFill>
                <a:latin typeface="Gill Sans"/>
                <a:cs typeface="Gill Sans"/>
              </a:rPr>
              <a:t>crashes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, before</a:t>
            </a:r>
            <a:r>
              <a:rPr lang="en-US" dirty="0">
                <a:solidFill>
                  <a:srgbClr val="FFFFFF"/>
                </a:solidFill>
                <a:latin typeface="Gill Sans"/>
                <a:cs typeface="Gill Sans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committing (11, X)</a:t>
            </a:r>
            <a:endParaRPr lang="en-US" dirty="0">
              <a:solidFill>
                <a:prstClr val="black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C loses quorum and </a:t>
            </a:r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C crashes</a:t>
            </a:r>
            <a:endParaRPr lang="en-US" dirty="0">
              <a:solidFill>
                <a:srgbClr val="FF0000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srgbClr val="0000FF"/>
                </a:solidFill>
                <a:latin typeface="Gill Sans"/>
                <a:cs typeface="Gill Sans"/>
              </a:rPr>
              <a:t>A and B 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are back online</a:t>
            </a:r>
            <a:endParaRPr lang="en-US" dirty="0">
              <a:solidFill>
                <a:prstClr val="black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9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A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becomes leader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10.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A's commits new </a:t>
            </a:r>
            <a:r>
              <a:rPr lang="en-US" dirty="0" err="1">
                <a:solidFill>
                  <a:prstClr val="black"/>
                </a:solidFill>
                <a:latin typeface="Gill Sans"/>
                <a:cs typeface="Gill Sans"/>
              </a:rPr>
              <a:t>txid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-value pair (11, Y)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11. </a:t>
            </a:r>
            <a:r>
              <a:rPr lang="en-US" dirty="0">
                <a:solidFill>
                  <a:srgbClr val="0000FF"/>
                </a:solidFill>
                <a:latin typeface="Gill Sans"/>
                <a:cs typeface="Gill Sans"/>
              </a:rPr>
              <a:t>C 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is back online</a:t>
            </a:r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12.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C announces to B (11, X)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13.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B replies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the diff from </a:t>
            </a:r>
            <a:r>
              <a:rPr lang="en-US" dirty="0" err="1" smtClean="0">
                <a:solidFill>
                  <a:prstClr val="black"/>
                </a:solidFill>
                <a:latin typeface="Gill Sans"/>
                <a:cs typeface="Gill Sans"/>
              </a:rPr>
              <a:t>tx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12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14.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Inconsistency: A has (11, Y), C has (11, X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)</a:t>
            </a:r>
            <a:endParaRPr lang="en-US" dirty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03385" y="1912672"/>
            <a:ext cx="0" cy="3812306"/>
          </a:xfrm>
          <a:prstGeom prst="straightConnector1">
            <a:avLst/>
          </a:prstGeom>
          <a:ln w="6350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-273931" y="3598953"/>
            <a:ext cx="149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 smtClean="0">
                <a:solidFill>
                  <a:prstClr val="black"/>
                </a:solidFill>
                <a:latin typeface="Calibri"/>
              </a:rPr>
              <a:t>Specific Order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3" name="Rounded Rectangle 212"/>
          <p:cNvSpPr/>
          <p:nvPr/>
        </p:nvSpPr>
        <p:spPr>
          <a:xfrm>
            <a:off x="6225702" y="1944340"/>
            <a:ext cx="2692714" cy="622494"/>
          </a:xfrm>
          <a:prstGeom prst="roundRect">
            <a:avLst/>
          </a:prstGeom>
          <a:noFill/>
          <a:ln w="2857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1. Out-of-order messages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Rounded Rectangle 213"/>
          <p:cNvSpPr/>
          <p:nvPr/>
        </p:nvSpPr>
        <p:spPr>
          <a:xfrm>
            <a:off x="6225702" y="3018465"/>
            <a:ext cx="2692714" cy="622494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dirty="0">
                <a:solidFill>
                  <a:srgbClr val="FF0000"/>
                </a:solidFill>
                <a:latin typeface="Calibri"/>
              </a:rPr>
              <a:t>2</a:t>
            </a:r>
            <a:r>
              <a:rPr lang="en-US" dirty="0" smtClean="0">
                <a:solidFill>
                  <a:srgbClr val="FF0000"/>
                </a:solidFill>
                <a:latin typeface="Calibri"/>
              </a:rPr>
              <a:t>. Multiple crashes</a:t>
            </a:r>
            <a:endParaRPr lang="en-US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221" name="Rounded Rectangle 220"/>
          <p:cNvSpPr/>
          <p:nvPr/>
        </p:nvSpPr>
        <p:spPr>
          <a:xfrm>
            <a:off x="6225702" y="4063088"/>
            <a:ext cx="2692714" cy="622494"/>
          </a:xfrm>
          <a:prstGeom prst="round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dirty="0">
                <a:solidFill>
                  <a:srgbClr val="0000FF"/>
                </a:solidFill>
                <a:latin typeface="Calibri"/>
              </a:rPr>
              <a:t>3</a:t>
            </a:r>
            <a:r>
              <a:rPr lang="en-US" dirty="0" smtClean="0">
                <a:solidFill>
                  <a:srgbClr val="0000FF"/>
                </a:solidFill>
                <a:latin typeface="Calibri"/>
              </a:rPr>
              <a:t>. Multiple reboots </a:t>
            </a:r>
            <a:endParaRPr lang="en-US" dirty="0">
              <a:solidFill>
                <a:srgbClr val="0000FF"/>
              </a:solidFill>
              <a:latin typeface="Calibri"/>
            </a:endParaRPr>
          </a:p>
        </p:txBody>
      </p:sp>
      <p:cxnSp>
        <p:nvCxnSpPr>
          <p:cNvPr id="229" name="Straight Arrow Connector 228"/>
          <p:cNvCxnSpPr>
            <a:stCxn id="213" idx="1"/>
          </p:cNvCxnSpPr>
          <p:nvPr/>
        </p:nvCxnSpPr>
        <p:spPr>
          <a:xfrm flipH="1">
            <a:off x="3198790" y="2255587"/>
            <a:ext cx="3026912" cy="561138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stCxn id="213" idx="1"/>
          </p:cNvCxnSpPr>
          <p:nvPr/>
        </p:nvCxnSpPr>
        <p:spPr>
          <a:xfrm flipH="1">
            <a:off x="3112852" y="2255587"/>
            <a:ext cx="3112850" cy="1878791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>
            <a:stCxn id="213" idx="1"/>
          </p:cNvCxnSpPr>
          <p:nvPr/>
        </p:nvCxnSpPr>
        <p:spPr>
          <a:xfrm flipH="1">
            <a:off x="3829000" y="2255587"/>
            <a:ext cx="2396702" cy="2789673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14" idx="1"/>
          </p:cNvCxnSpPr>
          <p:nvPr/>
        </p:nvCxnSpPr>
        <p:spPr>
          <a:xfrm flipH="1" flipV="1">
            <a:off x="2358512" y="2635310"/>
            <a:ext cx="3867190" cy="694402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stCxn id="214" idx="1"/>
          </p:cNvCxnSpPr>
          <p:nvPr/>
        </p:nvCxnSpPr>
        <p:spPr>
          <a:xfrm flipH="1">
            <a:off x="2597226" y="3329712"/>
            <a:ext cx="3628476" cy="79002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214" idx="1"/>
          </p:cNvCxnSpPr>
          <p:nvPr/>
        </p:nvCxnSpPr>
        <p:spPr>
          <a:xfrm flipH="1">
            <a:off x="4325528" y="3329712"/>
            <a:ext cx="1900174" cy="384146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>
            <a:stCxn id="221" idx="1"/>
          </p:cNvCxnSpPr>
          <p:nvPr/>
        </p:nvCxnSpPr>
        <p:spPr>
          <a:xfrm flipH="1" flipV="1">
            <a:off x="5175356" y="4063089"/>
            <a:ext cx="1050346" cy="311246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>
            <a:stCxn id="221" idx="1"/>
          </p:cNvCxnSpPr>
          <p:nvPr/>
        </p:nvCxnSpPr>
        <p:spPr>
          <a:xfrm flipH="1">
            <a:off x="5289938" y="4374335"/>
            <a:ext cx="935764" cy="311247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>
            <a:stCxn id="213" idx="1"/>
          </p:cNvCxnSpPr>
          <p:nvPr/>
        </p:nvCxnSpPr>
        <p:spPr>
          <a:xfrm flipH="1">
            <a:off x="3198790" y="2255587"/>
            <a:ext cx="3026912" cy="96144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Rectangle 246"/>
          <p:cNvSpPr/>
          <p:nvPr/>
        </p:nvSpPr>
        <p:spPr>
          <a:xfrm>
            <a:off x="2762259" y="5959847"/>
            <a:ext cx="5189041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4000" b="1" dirty="0" smtClean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HAPPEN IN </a:t>
            </a:r>
            <a:r>
              <a:rPr lang="en-US" sz="4000" b="1" u="sng" dirty="0" smtClean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ANY</a:t>
            </a:r>
            <a:r>
              <a:rPr lang="en-US" sz="4000" b="1" dirty="0" smtClean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 ORDER</a:t>
            </a:r>
            <a:endParaRPr lang="en-US" sz="4000" b="1" dirty="0">
              <a:ln w="12700">
                <a:noFill/>
                <a:prstDash val="solid"/>
              </a:ln>
              <a:solidFill>
                <a:prstClr val="black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libri"/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993212" y="6110091"/>
            <a:ext cx="457727" cy="460344"/>
          </a:xfrm>
          <a:prstGeom prst="ellipse">
            <a:avLst/>
          </a:prstGeom>
          <a:noFill/>
          <a:ln w="571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 defTabSz="457200"/>
            <a:r>
              <a:rPr lang="en-US" sz="2800" dirty="0">
                <a:solidFill>
                  <a:prstClr val="black"/>
                </a:solidFill>
                <a:latin typeface="Calibri"/>
                <a:cs typeface="Arial Black"/>
              </a:rPr>
              <a:t>1</a:t>
            </a:r>
          </a:p>
        </p:txBody>
      </p:sp>
      <p:sp>
        <p:nvSpPr>
          <p:cNvPr id="249" name="Oval 248"/>
          <p:cNvSpPr/>
          <p:nvPr/>
        </p:nvSpPr>
        <p:spPr>
          <a:xfrm>
            <a:off x="1628590" y="6110091"/>
            <a:ext cx="457727" cy="460344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 defTabSz="457200"/>
            <a:r>
              <a:rPr lang="en-US" sz="2800" dirty="0" smtClean="0">
                <a:solidFill>
                  <a:srgbClr val="FF0000"/>
                </a:solidFill>
                <a:latin typeface="Calibri"/>
                <a:cs typeface="Arial Black"/>
              </a:rPr>
              <a:t>2</a:t>
            </a:r>
            <a:endParaRPr lang="en-US" sz="2800" dirty="0">
              <a:solidFill>
                <a:srgbClr val="FF0000"/>
              </a:solidFill>
              <a:latin typeface="Calibri"/>
              <a:cs typeface="Arial Black"/>
            </a:endParaRPr>
          </a:p>
        </p:txBody>
      </p:sp>
      <p:sp>
        <p:nvSpPr>
          <p:cNvPr id="250" name="Oval 249"/>
          <p:cNvSpPr/>
          <p:nvPr/>
        </p:nvSpPr>
        <p:spPr>
          <a:xfrm>
            <a:off x="2217319" y="6110091"/>
            <a:ext cx="457727" cy="460344"/>
          </a:xfrm>
          <a:prstGeom prst="ellipse">
            <a:avLst/>
          </a:prstGeom>
          <a:noFill/>
          <a:ln w="571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 defTabSz="457200"/>
            <a:r>
              <a:rPr lang="en-US" sz="2800" dirty="0">
                <a:solidFill>
                  <a:srgbClr val="0000FF"/>
                </a:solidFill>
                <a:latin typeface="Calibri"/>
                <a:cs typeface="Arial Black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10100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3" grpId="0" animBg="1"/>
      <p:bldP spid="214" grpId="0" animBg="1"/>
      <p:bldP spid="221" grpId="0" animBg="1"/>
      <p:bldP spid="247" grpId="0"/>
      <p:bldP spid="248" grpId="0" animBg="1"/>
      <p:bldP spid="249" grpId="0" animBg="1"/>
      <p:bldP spid="2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950" y="825500"/>
            <a:ext cx="8229600" cy="2085058"/>
          </a:xfrm>
        </p:spPr>
        <p:txBody>
          <a:bodyPr>
            <a:normAutofit fontScale="90000"/>
          </a:bodyPr>
          <a:lstStyle/>
          <a:p>
            <a:pPr algn="ctr"/>
            <a:r>
              <a:rPr lang="en-US" b="0" dirty="0" smtClean="0"/>
              <a:t>How can we catch</a:t>
            </a:r>
            <a:br>
              <a:rPr lang="en-US" b="0" dirty="0" smtClean="0"/>
            </a:br>
            <a:r>
              <a:rPr lang="en-US" b="0" dirty="0" smtClean="0"/>
              <a:t> </a:t>
            </a:r>
            <a:r>
              <a:rPr lang="en-US" dirty="0" smtClean="0"/>
              <a:t>deep</a:t>
            </a:r>
            <a:r>
              <a:rPr lang="en-US" b="0" dirty="0"/>
              <a:t> </a:t>
            </a:r>
            <a:r>
              <a:rPr lang="en-US" b="0" dirty="0" smtClean="0"/>
              <a:t>DC bugs </a:t>
            </a:r>
            <a:br>
              <a:rPr lang="en-US" b="0" dirty="0" smtClean="0"/>
            </a:br>
            <a:r>
              <a:rPr lang="en-US" b="0" dirty="0" smtClean="0"/>
              <a:t>in</a:t>
            </a:r>
            <a:r>
              <a:rPr lang="en-US" b="0" dirty="0"/>
              <a:t> </a:t>
            </a:r>
            <a:r>
              <a:rPr lang="en-US" b="0" dirty="0" smtClean="0"/>
              <a:t>distributed systems?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 descr="91302-034-AF8D7BF5.jp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0" y="3460749"/>
            <a:ext cx="2177791" cy="2504459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6896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970" y="4199466"/>
            <a:ext cx="6349563" cy="2182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05" y="62973"/>
            <a:ext cx="8621875" cy="1143000"/>
          </a:xfrm>
        </p:spPr>
        <p:txBody>
          <a:bodyPr/>
          <a:lstStyle/>
          <a:p>
            <a:r>
              <a:rPr lang="en-US" sz="4000" b="0" dirty="0" smtClean="0"/>
              <a:t>Model Checker for Distributed Systems</a:t>
            </a:r>
            <a:endParaRPr lang="en-US" sz="4000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5" y="1285729"/>
            <a:ext cx="8866195" cy="5116424"/>
          </a:xfrm>
        </p:spPr>
        <p:txBody>
          <a:bodyPr/>
          <a:lstStyle/>
          <a:p>
            <a:r>
              <a:rPr lang="en-US" dirty="0" smtClean="0"/>
              <a:t>Control timing of non-deterministic events</a:t>
            </a:r>
          </a:p>
          <a:p>
            <a:pPr lvl="1"/>
            <a:r>
              <a:rPr lang="en-US" sz="2400" b="1" dirty="0"/>
              <a:t>Concurrent messages</a:t>
            </a:r>
            <a:r>
              <a:rPr lang="en-US" sz="2400" dirty="0"/>
              <a:t>: a, b, c, </a:t>
            </a:r>
            <a:r>
              <a:rPr lang="en-US" sz="2400" dirty="0" smtClean="0"/>
              <a:t>d</a:t>
            </a:r>
            <a:endParaRPr lang="en-US" dirty="0"/>
          </a:p>
          <a:p>
            <a:r>
              <a:rPr lang="en-US" dirty="0" smtClean="0"/>
              <a:t>Test all possible event </a:t>
            </a:r>
            <a:r>
              <a:rPr lang="en-US" dirty="0" err="1" smtClean="0"/>
              <a:t>interleavings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sz="2400" b="1" dirty="0" err="1" smtClean="0"/>
              <a:t>Interleavings</a:t>
            </a:r>
            <a:r>
              <a:rPr lang="en-US" sz="2400" dirty="0" smtClean="0"/>
              <a:t>: </a:t>
            </a:r>
            <a:r>
              <a:rPr lang="en-US" sz="2400" dirty="0" err="1" smtClean="0">
                <a:solidFill>
                  <a:srgbClr val="FF0000"/>
                </a:solidFill>
              </a:rPr>
              <a:t>abcd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abdc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acbd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acdb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mr-IN" sz="2400" dirty="0" smtClean="0">
                <a:solidFill>
                  <a:srgbClr val="FF0000"/>
                </a:solidFill>
              </a:rPr>
              <a:t>…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Software/</a:t>
            </a:r>
            <a:r>
              <a:rPr lang="en-US" sz="2800" dirty="0" err="1">
                <a:solidFill>
                  <a:srgbClr val="FF0000"/>
                </a:solidFill>
              </a:rPr>
              <a:t>impl</a:t>
            </a:r>
            <a:r>
              <a:rPr lang="en-US" sz="2800" dirty="0">
                <a:solidFill>
                  <a:srgbClr val="FF0000"/>
                </a:solidFill>
              </a:rPr>
              <a:t>-level, not model-</a:t>
            </a:r>
            <a:r>
              <a:rPr lang="en-US" sz="2800" dirty="0" smtClean="0">
                <a:solidFill>
                  <a:srgbClr val="FF0000"/>
                </a:solidFill>
              </a:rPr>
              <a:t>based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5053" y="4133025"/>
            <a:ext cx="2095445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Gill Sans"/>
                <a:cs typeface="Gill Sans"/>
              </a:rPr>
              <a:t>Model checker</a:t>
            </a:r>
            <a:endParaRPr lang="en-US" sz="2000" b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2" y="4555067"/>
            <a:ext cx="3242733" cy="19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74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Re-ordering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smtClean="0"/>
              <a:t>Find buggy path</a:t>
            </a:r>
            <a:endParaRPr lang="en-US" b="1" dirty="0"/>
          </a:p>
        </p:txBody>
      </p:sp>
      <p:pic>
        <p:nvPicPr>
          <p:cNvPr id="5" name="Picture 4" descr="deep bug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70" y="2440904"/>
            <a:ext cx="3725620" cy="373238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684614" y="2550453"/>
            <a:ext cx="410593" cy="3102704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2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3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4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5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6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7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8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9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10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12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13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14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966813" y="2550452"/>
            <a:ext cx="410593" cy="3102704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2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7</a:t>
            </a:r>
            <a:endParaRPr lang="en-US" sz="1400" dirty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4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5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6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3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8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10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9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12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14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802695" y="2550452"/>
            <a:ext cx="410593" cy="3102704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6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9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3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4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5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7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8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2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10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13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12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89948" y="2550452"/>
            <a:ext cx="410593" cy="3102704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3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4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1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5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2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6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7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8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9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12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10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14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548959" y="2550452"/>
            <a:ext cx="410593" cy="3102704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2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1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3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4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5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7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6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8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9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10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14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12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13</a:t>
            </a:r>
          </a:p>
        </p:txBody>
      </p:sp>
      <p:pic>
        <p:nvPicPr>
          <p:cNvPr id="20" name="Picture 19" descr="tick-145475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856" y="5731281"/>
            <a:ext cx="305330" cy="351459"/>
          </a:xfrm>
          <a:prstGeom prst="rect">
            <a:avLst/>
          </a:prstGeom>
        </p:spPr>
      </p:pic>
      <p:pic>
        <p:nvPicPr>
          <p:cNvPr id="21" name="Picture 20" descr="tick-145475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781" y="5731281"/>
            <a:ext cx="305330" cy="351459"/>
          </a:xfrm>
          <a:prstGeom prst="rect">
            <a:avLst/>
          </a:prstGeom>
        </p:spPr>
      </p:pic>
      <p:pic>
        <p:nvPicPr>
          <p:cNvPr id="22" name="Picture 21" descr="tick-145475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891" y="5731281"/>
            <a:ext cx="305330" cy="351459"/>
          </a:xfrm>
          <a:prstGeom prst="rect">
            <a:avLst/>
          </a:prstGeom>
        </p:spPr>
      </p:pic>
      <p:pic>
        <p:nvPicPr>
          <p:cNvPr id="23" name="Picture 22" descr="tick-145475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222" y="5731281"/>
            <a:ext cx="305330" cy="35145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72998" y="3465747"/>
            <a:ext cx="1372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. .</a:t>
            </a:r>
            <a:r>
              <a:rPr lang="en-US" sz="5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54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.</a:t>
            </a:r>
            <a:endParaRPr lang="en-US" sz="54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18" name="Picture 17" descr="Ladybug-300p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6693575" y="5703317"/>
            <a:ext cx="320435" cy="42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121" y="1343131"/>
            <a:ext cx="8229600" cy="401479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SAMC:</a:t>
            </a:r>
            <a:br>
              <a:rPr lang="en-US" dirty="0" smtClean="0"/>
            </a:br>
            <a:r>
              <a:rPr lang="en-US" dirty="0" smtClean="0"/>
              <a:t>Semantic-Aware</a:t>
            </a:r>
            <a:br>
              <a:rPr lang="en-US" dirty="0" smtClean="0"/>
            </a:br>
            <a:r>
              <a:rPr lang="en-US" dirty="0" smtClean="0"/>
              <a:t>Model Checking</a:t>
            </a:r>
            <a:br>
              <a:rPr lang="en-US" dirty="0" smtClean="0"/>
            </a:br>
            <a:r>
              <a:rPr lang="en-US" b="0" dirty="0" smtClean="0"/>
              <a:t>for Fast </a:t>
            </a:r>
            <a:r>
              <a:rPr lang="en-US" b="0" dirty="0"/>
              <a:t>D</a:t>
            </a:r>
            <a:r>
              <a:rPr lang="en-US" b="0" dirty="0" smtClean="0"/>
              <a:t>iscovery of DC Bugs</a:t>
            </a:r>
            <a:br>
              <a:rPr lang="en-US" b="0" dirty="0" smtClean="0"/>
            </a:br>
            <a:r>
              <a:rPr lang="en-US" sz="2700" b="0" dirty="0" smtClean="0"/>
              <a:t/>
            </a:r>
            <a:br>
              <a:rPr lang="en-US" sz="2700" b="0" dirty="0" smtClean="0"/>
            </a:br>
            <a:r>
              <a:rPr lang="en-US" sz="2700" b="0" dirty="0" smtClean="0">
                <a:solidFill>
                  <a:srgbClr val="000000"/>
                </a:solidFill>
              </a:rPr>
              <a:t>[OSDI </a:t>
            </a:r>
            <a:r>
              <a:rPr lang="mr-IN" sz="2700" b="0" dirty="0" smtClean="0">
                <a:solidFill>
                  <a:srgbClr val="000000"/>
                </a:solidFill>
              </a:rPr>
              <a:t>’</a:t>
            </a:r>
            <a:r>
              <a:rPr lang="en-US" sz="2700" b="0" dirty="0" smtClean="0">
                <a:solidFill>
                  <a:srgbClr val="000000"/>
                </a:solidFill>
              </a:rPr>
              <a:t>14]</a:t>
            </a:r>
            <a:endParaRPr lang="en-US" sz="27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16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510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08318"/>
            <a:ext cx="91440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What’s Wrong with</a:t>
            </a:r>
            <a:br>
              <a:rPr lang="en-US" sz="4000" dirty="0" smtClean="0"/>
            </a:br>
            <a:r>
              <a:rPr lang="en-US" sz="4000" dirty="0" smtClean="0"/>
              <a:t>Existing Model Checkers?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422" y="1600200"/>
            <a:ext cx="8229600" cy="5003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sz="3200" dirty="0"/>
              <a:t>Last </a:t>
            </a:r>
            <a:r>
              <a:rPr lang="en-US" sz="3200" dirty="0" smtClean="0"/>
              <a:t>10 years</a:t>
            </a:r>
          </a:p>
          <a:p>
            <a:pPr marL="742950" lvl="2" indent="-342900"/>
            <a:r>
              <a:rPr lang="en-US" dirty="0" err="1" smtClean="0"/>
              <a:t>MaceMC</a:t>
            </a:r>
            <a:r>
              <a:rPr lang="en-US" dirty="0" smtClean="0"/>
              <a:t>, </a:t>
            </a:r>
            <a:r>
              <a:rPr lang="en-US" dirty="0" err="1" smtClean="0"/>
              <a:t>Modist</a:t>
            </a:r>
            <a:r>
              <a:rPr lang="en-US" dirty="0" smtClean="0"/>
              <a:t>, Demeter, </a:t>
            </a:r>
            <a:r>
              <a:rPr lang="en-US" dirty="0" err="1" smtClean="0"/>
              <a:t>dBug</a:t>
            </a:r>
            <a:r>
              <a:rPr lang="en-US" dirty="0" smtClean="0"/>
              <a:t>, etc.</a:t>
            </a:r>
          </a:p>
          <a:p>
            <a:r>
              <a:rPr lang="en-US" b="1" dirty="0" smtClean="0"/>
              <a:t>BUT</a:t>
            </a:r>
          </a:p>
          <a:p>
            <a:pPr lvl="1"/>
            <a:r>
              <a:rPr lang="en-US" dirty="0" smtClean="0"/>
              <a:t>Too many events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State space explosion</a:t>
            </a:r>
          </a:p>
          <a:p>
            <a:pPr lvl="1"/>
            <a:r>
              <a:rPr lang="en-US" dirty="0" smtClean="0"/>
              <a:t>Multiple crashes and reboots</a:t>
            </a:r>
          </a:p>
          <a:p>
            <a:pPr lvl="2"/>
            <a:r>
              <a:rPr lang="en-US" dirty="0" smtClean="0"/>
              <a:t>Create more messages</a:t>
            </a:r>
          </a:p>
          <a:p>
            <a:pPr lvl="1"/>
            <a:r>
              <a:rPr lang="en-US" dirty="0" smtClean="0"/>
              <a:t>No model checker incorporate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multiple crashes and reboots</a:t>
            </a:r>
          </a:p>
          <a:p>
            <a:pPr lvl="1"/>
            <a:r>
              <a:rPr lang="en-US" b="1" dirty="0" smtClean="0"/>
              <a:t>Cannot find deep bugs!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deep bug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786" y="3075123"/>
            <a:ext cx="3081789" cy="3087382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>
            <a:off x="6772510" y="4255954"/>
            <a:ext cx="1490195" cy="869158"/>
          </a:xfrm>
          <a:prstGeom prst="cloud">
            <a:avLst/>
          </a:prstGeom>
          <a:solidFill>
            <a:schemeClr val="accent1">
              <a:lumMod val="50000"/>
            </a:schemeClr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"/>
                <a:cs typeface="Gill Sans"/>
              </a:rPr>
              <a:t>100 events</a:t>
            </a:r>
            <a:endParaRPr lang="en-US" b="1" dirty="0">
              <a:latin typeface="Gill Sans"/>
              <a:cs typeface="Gill Sans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05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213667"/>
            <a:ext cx="8229600" cy="1987785"/>
          </a:xfrm>
        </p:spPr>
        <p:txBody>
          <a:bodyPr>
            <a:normAutofit/>
          </a:bodyPr>
          <a:lstStyle/>
          <a:p>
            <a:pPr algn="ctr"/>
            <a:r>
              <a:rPr lang="en-US" b="0" dirty="0" smtClean="0"/>
              <a:t>How can we catch deep bugs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REALLY FAST</a:t>
            </a:r>
            <a:r>
              <a:rPr lang="en-US" b="0" dirty="0" smtClean="0"/>
              <a:t>?</a:t>
            </a:r>
            <a:endParaRPr lang="en-US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8585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8009303" y="4144984"/>
            <a:ext cx="1030110" cy="70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/>
                <a:cs typeface="Calibri"/>
              </a:rPr>
              <a:t>Same</a:t>
            </a:r>
            <a:r>
              <a:rPr lang="en-US" b="1" dirty="0">
                <a:latin typeface="Calibri"/>
                <a:cs typeface="Calibri"/>
              </a:rPr>
              <a:t> </a:t>
            </a:r>
            <a:r>
              <a:rPr lang="en-US" b="1" dirty="0" smtClean="0">
                <a:latin typeface="Calibri"/>
                <a:cs typeface="Calibri"/>
              </a:rPr>
              <a:t>result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reduction technique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alibri"/>
                <a:cs typeface="Calibri"/>
              </a:rPr>
              <a:t>Not </a:t>
            </a:r>
            <a:r>
              <a:rPr lang="en-US" dirty="0">
                <a:latin typeface="Calibri"/>
                <a:cs typeface="Calibri"/>
              </a:rPr>
              <a:t>re-</a:t>
            </a:r>
            <a:r>
              <a:rPr lang="en-US" dirty="0" smtClean="0">
                <a:latin typeface="Calibri"/>
                <a:cs typeface="Calibri"/>
              </a:rPr>
              <a:t>order messages sent </a:t>
            </a:r>
            <a:r>
              <a:rPr lang="en-US" dirty="0">
                <a:latin typeface="Calibri"/>
                <a:cs typeface="Calibri"/>
              </a:rPr>
              <a:t>to </a:t>
            </a:r>
            <a:r>
              <a:rPr lang="en-US" b="1" dirty="0">
                <a:latin typeface="Calibri"/>
                <a:cs typeface="Calibri"/>
              </a:rPr>
              <a:t>different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b="1" dirty="0">
                <a:latin typeface="Calibri"/>
                <a:cs typeface="Calibri"/>
              </a:rPr>
              <a:t>nodes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77805" y="2722067"/>
            <a:ext cx="1027477" cy="98996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N1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115693" y="4715740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563164" y="4466240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B</a:t>
            </a:r>
          </a:p>
        </p:txBody>
      </p:sp>
      <p:sp>
        <p:nvSpPr>
          <p:cNvPr id="23" name="Up Arrow 22"/>
          <p:cNvSpPr/>
          <p:nvPr/>
        </p:nvSpPr>
        <p:spPr>
          <a:xfrm rot="20089073">
            <a:off x="954329" y="3836257"/>
            <a:ext cx="143122" cy="79711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 rot="20089073">
            <a:off x="1422936" y="3638770"/>
            <a:ext cx="143122" cy="79711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303084" y="4466700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736452" y="4715087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8" name="Up Arrow 27"/>
          <p:cNvSpPr/>
          <p:nvPr/>
        </p:nvSpPr>
        <p:spPr>
          <a:xfrm rot="1770332">
            <a:off x="2704332" y="3629755"/>
            <a:ext cx="143122" cy="79711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/>
          <p:cNvSpPr/>
          <p:nvPr/>
        </p:nvSpPr>
        <p:spPr>
          <a:xfrm rot="1770332">
            <a:off x="3138038" y="3847926"/>
            <a:ext cx="143122" cy="79711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13541"/>
              </p:ext>
            </p:extLst>
          </p:nvPr>
        </p:nvGraphicFramePr>
        <p:xfrm>
          <a:off x="4252298" y="2722067"/>
          <a:ext cx="1608955" cy="296672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608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Brute force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ACBD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ACDB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ADBC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.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. .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(24 total)</a:t>
                      </a:r>
                      <a:endParaRPr lang="en-US" i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2" name="Straight Connector 31"/>
          <p:cNvCxnSpPr/>
          <p:nvPr/>
        </p:nvCxnSpPr>
        <p:spPr>
          <a:xfrm flipV="1">
            <a:off x="4736779" y="4031016"/>
            <a:ext cx="655521" cy="10242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736779" y="4409193"/>
            <a:ext cx="655521" cy="10242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240805" y="2752250"/>
            <a:ext cx="1213028" cy="2876101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A </a:t>
            </a:r>
            <a:r>
              <a:rPr lang="en-US" sz="2400" b="1" u="sng" dirty="0" smtClean="0">
                <a:solidFill>
                  <a:srgbClr val="0000FF"/>
                </a:solidFill>
                <a:latin typeface="Calibri"/>
                <a:cs typeface="Calibri"/>
              </a:rPr>
              <a:t>B</a:t>
            </a:r>
            <a:r>
              <a:rPr lang="en-US" sz="2400" b="1" u="sng" dirty="0" smtClean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2400" b="1" u="sng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 D</a:t>
            </a:r>
          </a:p>
          <a:p>
            <a:pPr defTabSz="457200"/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N1: A </a:t>
            </a:r>
            <a:r>
              <a:rPr lang="en-US" sz="2400" b="1" dirty="0" smtClean="0">
                <a:solidFill>
                  <a:srgbClr val="0000FF"/>
                </a:solidFill>
                <a:latin typeface="Calibri"/>
                <a:cs typeface="Calibri"/>
              </a:rPr>
              <a:t>B</a:t>
            </a:r>
          </a:p>
          <a:p>
            <a:pPr defTabSz="457200"/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N2: </a:t>
            </a:r>
            <a:r>
              <a:rPr lang="en-US" sz="2400" b="1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 D</a:t>
            </a:r>
            <a:endParaRPr lang="en-US" sz="2400" b="1" dirty="0">
              <a:solidFill>
                <a:prstClr val="black"/>
              </a:solidFill>
              <a:latin typeface="Calibri"/>
              <a:cs typeface="Calibri"/>
            </a:endParaRPr>
          </a:p>
          <a:p>
            <a:pPr defTabSz="457200"/>
            <a:endParaRPr lang="en-US" sz="2400" b="1" dirty="0" smtClean="0">
              <a:solidFill>
                <a:prstClr val="black"/>
              </a:solidFill>
              <a:latin typeface="Calibri"/>
              <a:cs typeface="Calibri"/>
            </a:endParaRPr>
          </a:p>
          <a:p>
            <a:pPr defTabSz="457200"/>
            <a:r>
              <a:rPr lang="en-US" sz="2400" b="1" dirty="0">
                <a:solidFill>
                  <a:prstClr val="black"/>
                </a:solidFill>
                <a:latin typeface="Calibri"/>
                <a:cs typeface="Calibri"/>
              </a:rPr>
              <a:t>A </a:t>
            </a:r>
            <a:r>
              <a:rPr lang="en-US" sz="2400" b="1" u="sng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lang="en-US" sz="2400" b="1" u="sng" dirty="0" smtClean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2400" b="1" u="sng" dirty="0" smtClean="0">
                <a:solidFill>
                  <a:srgbClr val="0000FF"/>
                </a:solidFill>
                <a:latin typeface="Calibri"/>
                <a:cs typeface="Calibri"/>
              </a:rPr>
              <a:t>B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 D</a:t>
            </a:r>
            <a:endParaRPr lang="en-US" sz="2400" b="1" dirty="0">
              <a:solidFill>
                <a:prstClr val="black"/>
              </a:solidFill>
              <a:latin typeface="Calibri"/>
              <a:cs typeface="Calibri"/>
            </a:endParaRPr>
          </a:p>
          <a:p>
            <a:pPr defTabSz="457200"/>
            <a:r>
              <a:rPr lang="en-US" sz="2400" b="1" dirty="0">
                <a:solidFill>
                  <a:prstClr val="black"/>
                </a:solidFill>
                <a:latin typeface="Calibri"/>
                <a:cs typeface="Calibri"/>
              </a:rPr>
              <a:t>N1: A </a:t>
            </a:r>
            <a:r>
              <a:rPr lang="en-US" sz="2400" b="1" dirty="0">
                <a:solidFill>
                  <a:srgbClr val="0000FF"/>
                </a:solidFill>
                <a:latin typeface="Calibri"/>
                <a:cs typeface="Calibri"/>
              </a:rPr>
              <a:t>B</a:t>
            </a:r>
          </a:p>
          <a:p>
            <a:pPr defTabSz="457200"/>
            <a:r>
              <a:rPr lang="en-US" sz="2400" b="1" dirty="0">
                <a:solidFill>
                  <a:prstClr val="black"/>
                </a:solidFill>
                <a:latin typeface="Calibri"/>
                <a:cs typeface="Calibri"/>
              </a:rPr>
              <a:t>N2: </a:t>
            </a:r>
            <a:r>
              <a:rPr lang="en-US" sz="2400" b="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lang="en-US" sz="2400" b="1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D</a:t>
            </a:r>
            <a:endParaRPr lang="en-US" sz="2400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10836" y="3349794"/>
            <a:ext cx="1030110" cy="70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10836" y="4798927"/>
            <a:ext cx="1030110" cy="70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cxnSp>
        <p:nvCxnSpPr>
          <p:cNvPr id="33" name="Curved Connector 32"/>
          <p:cNvCxnSpPr/>
          <p:nvPr/>
        </p:nvCxnSpPr>
        <p:spPr bwMode="auto">
          <a:xfrm rot="10800000">
            <a:off x="7505846" y="3715809"/>
            <a:ext cx="27710" cy="1676400"/>
          </a:xfrm>
          <a:prstGeom prst="curvedConnector3">
            <a:avLst>
              <a:gd name="adj1" fmla="val -2153796"/>
            </a:avLst>
          </a:prstGeom>
          <a:noFill/>
          <a:ln w="38100" cmpd="sng">
            <a:solidFill>
              <a:srgbClr val="000000"/>
            </a:solidFill>
            <a:miter lim="800000"/>
            <a:headEnd type="triangle" w="lg" len="med"/>
            <a:tailEnd type="triangle" w="lg" len="med"/>
          </a:ln>
          <a:effectLst/>
        </p:spPr>
      </p:cxnSp>
      <p:sp>
        <p:nvSpPr>
          <p:cNvPr id="37" name="Oval 36"/>
          <p:cNvSpPr/>
          <p:nvPr/>
        </p:nvSpPr>
        <p:spPr>
          <a:xfrm>
            <a:off x="2883161" y="2722067"/>
            <a:ext cx="1027477" cy="98996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N2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563164" y="4857379"/>
            <a:ext cx="1027477" cy="98996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/>
                </a:solidFill>
                <a:latin typeface="Calibri"/>
                <a:cs typeface="Calibri"/>
              </a:rPr>
              <a:t>N3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848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24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I</a:t>
            </a:r>
            <a:r>
              <a:rPr lang="en-US" b="1" dirty="0" smtClean="0"/>
              <a:t>nterest</a:t>
            </a:r>
            <a:r>
              <a:rPr lang="en-US" dirty="0" smtClean="0"/>
              <a:t>: </a:t>
            </a:r>
            <a:r>
              <a:rPr lang="en-US" dirty="0"/>
              <a:t>d</a:t>
            </a:r>
            <a:r>
              <a:rPr lang="en-US" dirty="0" smtClean="0"/>
              <a:t>istributed systems &amp; </a:t>
            </a:r>
            <a:r>
              <a:rPr lang="en-US" dirty="0" err="1" smtClean="0"/>
              <a:t>OSes</a:t>
            </a:r>
            <a:endParaRPr lang="en-US" dirty="0" smtClean="0"/>
          </a:p>
          <a:p>
            <a:r>
              <a:rPr lang="en-US" b="1" dirty="0" smtClean="0"/>
              <a:t>Focus</a:t>
            </a:r>
            <a:r>
              <a:rPr lang="en-US" dirty="0" smtClean="0"/>
              <a:t>: cloud/datacenter infrastructure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Research</a:t>
            </a:r>
            <a:r>
              <a:rPr lang="en-US" dirty="0" smtClean="0"/>
              <a:t>: improving dependability of cloud-scale distributed systems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606060" y="2188077"/>
            <a:ext cx="3204057" cy="0"/>
          </a:xfrm>
          <a:prstGeom prst="straightConnector1">
            <a:avLst/>
          </a:prstGeom>
          <a:ln w="57150" cmpd="sng">
            <a:solidFill>
              <a:srgbClr val="8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509608" y="3134039"/>
            <a:ext cx="2234024" cy="1712969"/>
            <a:chOff x="1125764" y="3260165"/>
            <a:chExt cx="2583067" cy="2015505"/>
          </a:xfrm>
        </p:grpSpPr>
        <p:pic>
          <p:nvPicPr>
            <p:cNvPr id="19" name="Picture 18" descr="Untitled-1-122jwp8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764" y="3260165"/>
              <a:ext cx="2583067" cy="125326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423515" y="4297906"/>
              <a:ext cx="2044790" cy="97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Data-parallel</a:t>
              </a:r>
            </a:p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framework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265736" y="2989801"/>
            <a:ext cx="2610052" cy="1553098"/>
            <a:chOff x="4941560" y="2684034"/>
            <a:chExt cx="3006502" cy="1774743"/>
          </a:xfrm>
        </p:grpSpPr>
        <p:pic>
          <p:nvPicPr>
            <p:cNvPr id="22" name="Picture 21" descr="hdfs-logo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4732" y="2684034"/>
              <a:ext cx="2436880" cy="136280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941560" y="3997112"/>
              <a:ext cx="30065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Distributed file system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271318" y="3067325"/>
            <a:ext cx="2506365" cy="1517907"/>
            <a:chOff x="3155005" y="4626642"/>
            <a:chExt cx="3042810" cy="1866454"/>
          </a:xfrm>
        </p:grpSpPr>
        <p:pic>
          <p:nvPicPr>
            <p:cNvPr id="25" name="Picture 24" descr="2000px-Cassandra_logo.svg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8831" y="4626642"/>
              <a:ext cx="1913710" cy="128314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155005" y="5925422"/>
              <a:ext cx="3042810" cy="567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Scalable data store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0348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0000"/>
                </a:solidFill>
              </a:rPr>
              <a:t>Black-Box Approach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45909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 smtClean="0"/>
              <a:t>Treat </a:t>
            </a:r>
            <a:r>
              <a:rPr lang="en-US" sz="3000" dirty="0"/>
              <a:t>target systems as </a:t>
            </a:r>
            <a:r>
              <a:rPr lang="en-US" sz="3000" b="1" dirty="0"/>
              <a:t>black </a:t>
            </a:r>
            <a:r>
              <a:rPr lang="en-US" sz="3000" b="1" dirty="0" smtClean="0"/>
              <a:t>boxes</a:t>
            </a:r>
            <a:endParaRPr lang="en-US" sz="3000" dirty="0" smtClean="0"/>
          </a:p>
          <a:p>
            <a:r>
              <a:rPr lang="en-US" sz="3000" dirty="0" smtClean="0"/>
              <a:t>Messages to the same node can be great</a:t>
            </a:r>
          </a:p>
          <a:p>
            <a:pPr lvl="1"/>
            <a:r>
              <a:rPr lang="en-US" sz="2400" dirty="0" smtClean="0"/>
              <a:t>Model </a:t>
            </a:r>
            <a:r>
              <a:rPr lang="en-US" sz="2400" dirty="0"/>
              <a:t>checkers are </a:t>
            </a:r>
            <a:r>
              <a:rPr lang="en-US" sz="2400" dirty="0">
                <a:solidFill>
                  <a:srgbClr val="FF0000"/>
                </a:solidFill>
              </a:rPr>
              <a:t>still </a:t>
            </a:r>
            <a:r>
              <a:rPr lang="en-US" sz="2400" dirty="0" smtClean="0">
                <a:solidFill>
                  <a:srgbClr val="FF0000"/>
                </a:solidFill>
              </a:rPr>
              <a:t>slow</a:t>
            </a:r>
            <a:endParaRPr lang="en-US" sz="2400" dirty="0" smtClean="0"/>
          </a:p>
          <a:p>
            <a:r>
              <a:rPr lang="en-US" sz="3000" dirty="0" smtClean="0"/>
              <a:t>Not help in crashes &amp; reboots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644301" y="4024777"/>
            <a:ext cx="1343757" cy="1337966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Black</a:t>
            </a:r>
          </a:p>
          <a:p>
            <a:pPr algn="ctr"/>
            <a:r>
              <a:rPr lang="en-US" sz="2400" dirty="0" smtClean="0">
                <a:latin typeface="Calibri"/>
                <a:cs typeface="Calibri"/>
              </a:rPr>
              <a:t>Box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7" name="Up Arrow 6"/>
          <p:cNvSpPr/>
          <p:nvPr/>
        </p:nvSpPr>
        <p:spPr>
          <a:xfrm rot="309116">
            <a:off x="3036219" y="5492441"/>
            <a:ext cx="159077" cy="76054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 rot="488345">
            <a:off x="2728159" y="5299783"/>
            <a:ext cx="158051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53666" y="6336411"/>
            <a:ext cx="340317" cy="282597"/>
          </a:xfrm>
          <a:prstGeom prst="roundRect">
            <a:avLst/>
          </a:prstGeom>
          <a:solidFill>
            <a:schemeClr val="tx1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10" name="Up Arrow 9"/>
          <p:cNvSpPr/>
          <p:nvPr/>
        </p:nvSpPr>
        <p:spPr>
          <a:xfrm rot="21146626">
            <a:off x="3430916" y="5484875"/>
            <a:ext cx="134351" cy="760145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 rot="20808667">
            <a:off x="3764006" y="5307772"/>
            <a:ext cx="153646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945728" y="6338109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B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346519" y="6336411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748633" y="6336411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172374"/>
              </p:ext>
            </p:extLst>
          </p:nvPr>
        </p:nvGraphicFramePr>
        <p:xfrm>
          <a:off x="4779326" y="3827556"/>
          <a:ext cx="1608955" cy="286512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608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Black Box</a:t>
                      </a: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Model Checker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ACBD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ACDB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. . .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(24 total)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471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05" y="68409"/>
            <a:ext cx="8866195" cy="1143000"/>
          </a:xfrm>
        </p:spPr>
        <p:txBody>
          <a:bodyPr/>
          <a:lstStyle/>
          <a:p>
            <a:r>
              <a:rPr lang="en-US" b="0" dirty="0" smtClean="0"/>
              <a:t>How can Model Checker be Faster?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402644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Exploit </a:t>
            </a:r>
            <a:r>
              <a:rPr lang="en-US" b="1" dirty="0">
                <a:solidFill>
                  <a:srgbClr val="FF0000"/>
                </a:solidFill>
              </a:rPr>
              <a:t>semantic </a:t>
            </a:r>
            <a:r>
              <a:rPr lang="en-US" b="1" dirty="0" smtClean="0">
                <a:solidFill>
                  <a:srgbClr val="FF0000"/>
                </a:solidFill>
              </a:rPr>
              <a:t>knowledge</a:t>
            </a:r>
          </a:p>
          <a:p>
            <a:pPr lvl="1"/>
            <a:r>
              <a:rPr lang="en-US" i="1" dirty="0" smtClean="0"/>
              <a:t>E.g</a:t>
            </a:r>
            <a:r>
              <a:rPr lang="en-US" i="1" dirty="0"/>
              <a:t>. knowledge of how messages are </a:t>
            </a:r>
            <a:r>
              <a:rPr lang="en-US" i="1" dirty="0" smtClean="0"/>
              <a:t>processed</a:t>
            </a:r>
            <a:endParaRPr lang="en-US" dirty="0" smtClean="0"/>
          </a:p>
          <a:p>
            <a:r>
              <a:rPr lang="en-US" dirty="0" smtClean="0"/>
              <a:t>Semantic-aware model checker (</a:t>
            </a:r>
            <a:r>
              <a:rPr lang="en-US" b="1" dirty="0" smtClean="0"/>
              <a:t>SAMC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Receive semantic knowledge from developers</a:t>
            </a:r>
          </a:p>
          <a:p>
            <a:pPr lvl="1"/>
            <a:r>
              <a:rPr lang="en-US" dirty="0" smtClean="0"/>
              <a:t>Reduce number of re-ordering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21</a:t>
            </a:fld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2759737" y="4037031"/>
            <a:ext cx="1343757" cy="1337966"/>
          </a:xfrm>
          <a:prstGeom prst="ellipse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Black</a:t>
            </a:r>
          </a:p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Box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Up Arrow 38"/>
          <p:cNvSpPr/>
          <p:nvPr/>
        </p:nvSpPr>
        <p:spPr>
          <a:xfrm rot="309116">
            <a:off x="3151655" y="5504695"/>
            <a:ext cx="159077" cy="76054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Up Arrow 39"/>
          <p:cNvSpPr/>
          <p:nvPr/>
        </p:nvSpPr>
        <p:spPr>
          <a:xfrm rot="488345">
            <a:off x="2843595" y="5312037"/>
            <a:ext cx="158051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669102" y="6348665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srgbClr val="000000"/>
                </a:solidFill>
                <a:latin typeface="Calibri"/>
              </a:rPr>
              <a:t>A</a:t>
            </a:r>
          </a:p>
        </p:txBody>
      </p:sp>
      <p:sp>
        <p:nvSpPr>
          <p:cNvPr id="42" name="Up Arrow 41"/>
          <p:cNvSpPr/>
          <p:nvPr/>
        </p:nvSpPr>
        <p:spPr>
          <a:xfrm rot="21146626">
            <a:off x="3546352" y="5497129"/>
            <a:ext cx="134351" cy="760145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Up Arrow 42"/>
          <p:cNvSpPr/>
          <p:nvPr/>
        </p:nvSpPr>
        <p:spPr>
          <a:xfrm rot="20808667">
            <a:off x="3879442" y="5320026"/>
            <a:ext cx="153646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4689067" y="4037031"/>
            <a:ext cx="1343757" cy="1337966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061164" y="6350363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B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3461955" y="6348665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3864069" y="6348665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Up Arrow 47"/>
          <p:cNvSpPr/>
          <p:nvPr/>
        </p:nvSpPr>
        <p:spPr>
          <a:xfrm rot="757269">
            <a:off x="4848974" y="5155223"/>
            <a:ext cx="167217" cy="110500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602526" y="6346966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srgbClr val="000000"/>
                </a:solidFill>
                <a:latin typeface="Calibri"/>
              </a:rPr>
              <a:t>A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994588" y="6348664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B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395379" y="6346966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5797493" y="6346966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Up Arrow 52"/>
          <p:cNvSpPr/>
          <p:nvPr/>
        </p:nvSpPr>
        <p:spPr>
          <a:xfrm rot="20776845">
            <a:off x="5714415" y="5151681"/>
            <a:ext cx="184601" cy="110500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Up Arrow 53"/>
          <p:cNvSpPr/>
          <p:nvPr/>
        </p:nvSpPr>
        <p:spPr>
          <a:xfrm rot="309116">
            <a:off x="5144181" y="5224190"/>
            <a:ext cx="182340" cy="103461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Up Arrow 54"/>
          <p:cNvSpPr/>
          <p:nvPr/>
        </p:nvSpPr>
        <p:spPr>
          <a:xfrm rot="21324208">
            <a:off x="5426455" y="5230391"/>
            <a:ext cx="187315" cy="103461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715555" y="4303781"/>
            <a:ext cx="13192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2000" dirty="0" smtClean="0">
                <a:solidFill>
                  <a:srgbClr val="FF0000"/>
                </a:solidFill>
                <a:latin typeface="Calibri"/>
              </a:rPr>
              <a:t>Semantic</a:t>
            </a:r>
          </a:p>
          <a:p>
            <a:pPr algn="ctr" defTabSz="457200"/>
            <a:r>
              <a:rPr lang="en-US" sz="2000" dirty="0" smtClean="0">
                <a:solidFill>
                  <a:srgbClr val="FF0000"/>
                </a:solidFill>
                <a:latin typeface="Calibri"/>
              </a:rPr>
              <a:t>Awareness</a:t>
            </a:r>
            <a:endParaRPr lang="en-US" sz="2000" dirty="0">
              <a:solidFill>
                <a:srgbClr val="FF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7998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Dependency vs. Independency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22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129409" y="1947021"/>
            <a:ext cx="929120" cy="926951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endParaRPr lang="en-US" sz="2000" dirty="0" smtClean="0">
              <a:solidFill>
                <a:schemeClr val="tx2"/>
              </a:solidFill>
              <a:cs typeface="Arial Black"/>
            </a:endParaRPr>
          </a:p>
        </p:txBody>
      </p:sp>
      <p:sp>
        <p:nvSpPr>
          <p:cNvPr id="5" name="Up Arrow 4"/>
          <p:cNvSpPr/>
          <p:nvPr/>
        </p:nvSpPr>
        <p:spPr>
          <a:xfrm rot="1132418">
            <a:off x="4085977" y="2911100"/>
            <a:ext cx="327760" cy="590853"/>
          </a:xfrm>
          <a:prstGeom prst="upArrow">
            <a:avLst>
              <a:gd name="adj1" fmla="val 50000"/>
              <a:gd name="adj2" fmla="val 78122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 rot="20576954">
            <a:off x="4777504" y="2913161"/>
            <a:ext cx="327760" cy="590853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959250" y="3651053"/>
            <a:ext cx="340317" cy="282597"/>
          </a:xfrm>
          <a:prstGeom prst="roundRect">
            <a:avLst/>
          </a:prstGeom>
          <a:solidFill>
            <a:schemeClr val="tx1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888370" y="3651053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B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99172" y="2033427"/>
            <a:ext cx="996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Node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State = S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9710" y="2673304"/>
            <a:ext cx="597355" cy="584625"/>
          </a:xfrm>
          <a:prstGeom prst="ellipse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cxnSp>
        <p:nvCxnSpPr>
          <p:cNvPr id="11" name="Curved Connector 10"/>
          <p:cNvCxnSpPr>
            <a:stCxn id="10" idx="7"/>
            <a:endCxn id="21" idx="2"/>
          </p:cNvCxnSpPr>
          <p:nvPr/>
        </p:nvCxnSpPr>
        <p:spPr>
          <a:xfrm rot="5400000" flipH="1" flipV="1">
            <a:off x="1603303" y="1884407"/>
            <a:ext cx="380795" cy="1368233"/>
          </a:xfrm>
          <a:prstGeom prst="curved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10" idx="5"/>
            <a:endCxn id="22" idx="2"/>
          </p:cNvCxnSpPr>
          <p:nvPr/>
        </p:nvCxnSpPr>
        <p:spPr>
          <a:xfrm rot="16200000" flipH="1">
            <a:off x="1604392" y="2677504"/>
            <a:ext cx="377928" cy="1367545"/>
          </a:xfrm>
          <a:prstGeom prst="curved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14973" y="2105667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A, B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14973" y="3448362"/>
            <a:ext cx="55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B, A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477817" y="2085812"/>
            <a:ext cx="597355" cy="584625"/>
          </a:xfrm>
          <a:prstGeom prst="ellipse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S’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2477129" y="3257928"/>
            <a:ext cx="597355" cy="584625"/>
          </a:xfrm>
          <a:prstGeom prst="ellipse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S’’</a:t>
            </a:r>
            <a:endParaRPr lang="en-US" dirty="0"/>
          </a:p>
        </p:txBody>
      </p:sp>
      <p:cxnSp>
        <p:nvCxnSpPr>
          <p:cNvPr id="24" name="Curved Connector 23"/>
          <p:cNvCxnSpPr>
            <a:stCxn id="31" idx="7"/>
            <a:endCxn id="33" idx="1"/>
          </p:cNvCxnSpPr>
          <p:nvPr/>
        </p:nvCxnSpPr>
        <p:spPr>
          <a:xfrm rot="16200000" flipH="1">
            <a:off x="7273532" y="2037033"/>
            <a:ext cx="2868" cy="1349649"/>
          </a:xfrm>
          <a:prstGeom prst="curvedConnector3">
            <a:avLst>
              <a:gd name="adj1" fmla="val -10955927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31" idx="5"/>
            <a:endCxn id="33" idx="3"/>
          </p:cNvCxnSpPr>
          <p:nvPr/>
        </p:nvCxnSpPr>
        <p:spPr>
          <a:xfrm rot="16200000" flipH="1">
            <a:off x="7273532" y="2450425"/>
            <a:ext cx="2868" cy="1349649"/>
          </a:xfrm>
          <a:prstGeom prst="curvedConnector3">
            <a:avLst>
              <a:gd name="adj1" fmla="val 11055927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057331" y="3448362"/>
            <a:ext cx="55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B, A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57331" y="20206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A, B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090268" y="2624807"/>
            <a:ext cx="597355" cy="584625"/>
          </a:xfrm>
          <a:prstGeom prst="ellipse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3" name="Oval 32"/>
          <p:cNvSpPr/>
          <p:nvPr/>
        </p:nvSpPr>
        <p:spPr>
          <a:xfrm>
            <a:off x="7862310" y="2627675"/>
            <a:ext cx="597355" cy="584625"/>
          </a:xfrm>
          <a:prstGeom prst="ellipse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S’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77067" y="4285118"/>
            <a:ext cx="2980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Gill Sans"/>
                <a:cs typeface="Gill Sans"/>
              </a:rPr>
              <a:t>A, B = Dependent</a:t>
            </a:r>
            <a:endParaRPr lang="en-US" sz="2400" b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87056" y="4291399"/>
            <a:ext cx="3236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Gill Sans"/>
                <a:cs typeface="Gill Sans"/>
              </a:rPr>
              <a:t>A, B = Independent</a:t>
            </a:r>
            <a:endParaRPr lang="en-US" sz="2400" b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803195" y="1947021"/>
            <a:ext cx="1028877" cy="527978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6756" y="5188134"/>
            <a:ext cx="8315097" cy="64633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latin typeface="Gill Sans"/>
                <a:cs typeface="Gill Sans"/>
              </a:rPr>
              <a:t>Independent = No need to reorder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7016691" y="3664826"/>
            <a:ext cx="6068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677463" y="3665294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Unnecessary</a:t>
            </a:r>
            <a:endParaRPr lang="en-US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01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0.02552 -0.1365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7" y="-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7.40741E-7 L -0.03333 -0.1365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-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335 -0.13651 L 0.0007 -0.00509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2" y="657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53 -0.13651 L 0.00243 -0.00138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4" y="67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351 -0.1368 " pathEditMode="relative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257 -0.1368 " pathEditMode="relative" ptsTypes="AA">
                                      <p:cBhvr>
                                        <p:cTn id="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8" grpId="2" animBg="1"/>
      <p:bldP spid="8" grpId="3" animBg="1"/>
      <p:bldP spid="8" grpId="4" animBg="1"/>
      <p:bldP spid="10" grpId="0" animBg="1"/>
      <p:bldP spid="16" grpId="0"/>
      <p:bldP spid="18" grpId="0"/>
      <p:bldP spid="21" grpId="0" animBg="1"/>
      <p:bldP spid="22" grpId="0" animBg="1"/>
      <p:bldP spid="29" grpId="0"/>
      <p:bldP spid="30" grpId="0"/>
      <p:bldP spid="31" grpId="0" animBg="1"/>
      <p:bldP spid="33" grpId="0" animBg="1"/>
      <p:bldP spid="40" grpId="0"/>
      <p:bldP spid="41" grpId="0"/>
      <p:bldP spid="13" grpId="0" animBg="1"/>
      <p:bldP spid="27" grpId="0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48" y="194430"/>
            <a:ext cx="8522660" cy="1143000"/>
          </a:xfrm>
        </p:spPr>
        <p:txBody>
          <a:bodyPr/>
          <a:lstStyle/>
          <a:p>
            <a:r>
              <a:rPr lang="en-US" dirty="0" smtClean="0"/>
              <a:t>Black Box vs. SAMC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2705927" y="1656033"/>
            <a:ext cx="1343757" cy="1337966"/>
          </a:xfrm>
          <a:prstGeom prst="ellipse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Black</a:t>
            </a:r>
          </a:p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Box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Up Arrow 25"/>
          <p:cNvSpPr/>
          <p:nvPr/>
        </p:nvSpPr>
        <p:spPr>
          <a:xfrm rot="309116">
            <a:off x="3097845" y="3123697"/>
            <a:ext cx="159077" cy="76054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Up Arrow 27"/>
          <p:cNvSpPr/>
          <p:nvPr/>
        </p:nvSpPr>
        <p:spPr>
          <a:xfrm rot="488345">
            <a:off x="2789785" y="2931039"/>
            <a:ext cx="158051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379694"/>
              </p:ext>
            </p:extLst>
          </p:nvPr>
        </p:nvGraphicFramePr>
        <p:xfrm>
          <a:off x="648699" y="1370495"/>
          <a:ext cx="1608955" cy="50901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08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Black Box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Model Checker</a:t>
                      </a:r>
                      <a:endParaRPr lang="en-US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ABDC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ACBD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ACDB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ADBC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ADCB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BACD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BADC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BCAD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BCDA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BDAC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.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. .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1" name="Rounded Rectangle 70"/>
          <p:cNvSpPr/>
          <p:nvPr/>
        </p:nvSpPr>
        <p:spPr>
          <a:xfrm>
            <a:off x="2615292" y="3967667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srgbClr val="000000"/>
                </a:solidFill>
                <a:latin typeface="Calibri"/>
              </a:rPr>
              <a:t>A</a:t>
            </a:r>
          </a:p>
        </p:txBody>
      </p:sp>
      <p:sp>
        <p:nvSpPr>
          <p:cNvPr id="81" name="Up Arrow 80"/>
          <p:cNvSpPr/>
          <p:nvPr/>
        </p:nvSpPr>
        <p:spPr>
          <a:xfrm rot="21146626">
            <a:off x="3492542" y="3116131"/>
            <a:ext cx="134351" cy="760145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Up Arrow 81"/>
          <p:cNvSpPr/>
          <p:nvPr/>
        </p:nvSpPr>
        <p:spPr>
          <a:xfrm rot="20808667">
            <a:off x="3825632" y="2939028"/>
            <a:ext cx="153646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824526"/>
              </p:ext>
            </p:extLst>
          </p:nvPr>
        </p:nvGraphicFramePr>
        <p:xfrm>
          <a:off x="6452411" y="1373109"/>
          <a:ext cx="2234389" cy="499363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3438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SAMC with</a:t>
                      </a: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message processing semantic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ACBD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ACDB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ADBC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ADCB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BACD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BADC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BCAD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BCDA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. . .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9" name="Oval 88"/>
          <p:cNvSpPr/>
          <p:nvPr/>
        </p:nvSpPr>
        <p:spPr>
          <a:xfrm>
            <a:off x="4635257" y="1656033"/>
            <a:ext cx="1343757" cy="1337966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3007354" y="3969365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B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3408145" y="3967667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3810259" y="3967667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Up Arrow 93"/>
          <p:cNvSpPr/>
          <p:nvPr/>
        </p:nvSpPr>
        <p:spPr>
          <a:xfrm rot="757269">
            <a:off x="4795164" y="2774225"/>
            <a:ext cx="167217" cy="110500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4548716" y="3965968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srgbClr val="000000"/>
                </a:solidFill>
                <a:latin typeface="Calibri"/>
              </a:rPr>
              <a:t>A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4940778" y="3967666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B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5341569" y="3965968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5743683" y="3965968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Up Arrow 100"/>
          <p:cNvSpPr/>
          <p:nvPr/>
        </p:nvSpPr>
        <p:spPr>
          <a:xfrm rot="20776845">
            <a:off x="5660605" y="2770683"/>
            <a:ext cx="184601" cy="110500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2" name="Up Arrow 101"/>
          <p:cNvSpPr/>
          <p:nvPr/>
        </p:nvSpPr>
        <p:spPr>
          <a:xfrm rot="309116">
            <a:off x="5090371" y="2843192"/>
            <a:ext cx="182340" cy="103461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Up Arrow 102"/>
          <p:cNvSpPr/>
          <p:nvPr/>
        </p:nvSpPr>
        <p:spPr>
          <a:xfrm rot="21324208">
            <a:off x="5372645" y="2849393"/>
            <a:ext cx="187315" cy="103461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 flipV="1">
            <a:off x="7241946" y="3231840"/>
            <a:ext cx="655521" cy="102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7241946" y="3982218"/>
            <a:ext cx="655521" cy="102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241946" y="4350691"/>
            <a:ext cx="655521" cy="102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7241946" y="5450586"/>
            <a:ext cx="655521" cy="102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218626" y="5322093"/>
            <a:ext cx="866777" cy="1284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6218626" y="4478369"/>
            <a:ext cx="866777" cy="6216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6218626" y="4072207"/>
            <a:ext cx="866777" cy="9374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6218626" y="3366627"/>
            <a:ext cx="866777" cy="14716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7241946" y="3600392"/>
            <a:ext cx="655521" cy="102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V="1">
            <a:off x="6218626" y="3749657"/>
            <a:ext cx="866777" cy="11894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2" name="TextBox 201"/>
          <p:cNvSpPr txBox="1"/>
          <p:nvPr/>
        </p:nvSpPr>
        <p:spPr>
          <a:xfrm>
            <a:off x="4404502" y="5189221"/>
            <a:ext cx="1987800" cy="1177527"/>
          </a:xfrm>
          <a:prstGeom prst="rect">
            <a:avLst/>
          </a:prstGeom>
          <a:solidFill>
            <a:srgbClr val="FF0000">
              <a:alpha val="27000"/>
            </a:srgbClr>
          </a:solidFill>
          <a:ln w="28575" cmpd="sng">
            <a:solidFill>
              <a:srgbClr val="FF0000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Unnecessary</a:t>
            </a:r>
          </a:p>
          <a:p>
            <a:pPr algn="ctr" defTabSz="457200"/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Re-orderings</a:t>
            </a:r>
          </a:p>
          <a:p>
            <a:pPr algn="ctr" defTabSz="457200"/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(lead to the same</a:t>
            </a:r>
          </a:p>
          <a:p>
            <a:pPr algn="ctr" defTabSz="457200"/>
            <a:r>
              <a:rPr lang="en-US" dirty="0">
                <a:solidFill>
                  <a:srgbClr val="FF0000"/>
                </a:solidFill>
                <a:latin typeface="Gill Sans"/>
                <a:cs typeface="Gill Sans"/>
              </a:rPr>
              <a:t>s</a:t>
            </a:r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tate)</a:t>
            </a:r>
          </a:p>
        </p:txBody>
      </p:sp>
      <p:cxnSp>
        <p:nvCxnSpPr>
          <p:cNvPr id="239" name="Straight Arrow Connector 238"/>
          <p:cNvCxnSpPr/>
          <p:nvPr/>
        </p:nvCxnSpPr>
        <p:spPr>
          <a:xfrm>
            <a:off x="6218626" y="5362413"/>
            <a:ext cx="866777" cy="3565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89067" y="1795782"/>
            <a:ext cx="12928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Message</a:t>
            </a:r>
          </a:p>
          <a:p>
            <a:pPr algn="ctr" defTabSz="4572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Processing</a:t>
            </a:r>
          </a:p>
          <a:p>
            <a:pPr algn="ctr" defTabSz="4572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Semantic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7241946" y="5836666"/>
            <a:ext cx="655521" cy="102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216392" y="5480104"/>
            <a:ext cx="869011" cy="5650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ight Brace 45"/>
          <p:cNvSpPr/>
          <p:nvPr/>
        </p:nvSpPr>
        <p:spPr>
          <a:xfrm rot="5400000">
            <a:off x="3118661" y="3592935"/>
            <a:ext cx="532561" cy="1852690"/>
          </a:xfrm>
          <a:prstGeom prst="rightBrace">
            <a:avLst>
              <a:gd name="adj1" fmla="val 49121"/>
              <a:gd name="adj2" fmla="val 50000"/>
            </a:avLst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440882" y="4811668"/>
            <a:ext cx="1651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All dependent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Right Brace 47"/>
          <p:cNvSpPr/>
          <p:nvPr/>
        </p:nvSpPr>
        <p:spPr>
          <a:xfrm rot="5400000">
            <a:off x="4703341" y="4114324"/>
            <a:ext cx="532561" cy="841813"/>
          </a:xfrm>
          <a:prstGeom prst="rightBrace">
            <a:avLst>
              <a:gd name="adj1" fmla="val 42368"/>
              <a:gd name="adj2" fmla="val 50000"/>
            </a:avLst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Right Brace 48"/>
          <p:cNvSpPr/>
          <p:nvPr/>
        </p:nvSpPr>
        <p:spPr>
          <a:xfrm rot="5400000">
            <a:off x="5497981" y="4125408"/>
            <a:ext cx="532561" cy="787741"/>
          </a:xfrm>
          <a:prstGeom prst="rightBrace">
            <a:avLst>
              <a:gd name="adj1" fmla="val 42368"/>
              <a:gd name="adj2" fmla="val 50000"/>
            </a:avLst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87455" y="4733906"/>
            <a:ext cx="669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Dep.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461180" y="4739008"/>
            <a:ext cx="669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Dep.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5310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4" grpId="0" animBg="1"/>
      <p:bldP spid="95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202" grpId="0" animBg="1"/>
      <p:bldP spid="8" grpId="0"/>
      <p:bldP spid="46" grpId="0" animBg="1"/>
      <p:bldP spid="47" grpId="0"/>
      <p:bldP spid="48" grpId="0" animBg="1"/>
      <p:bldP spid="49" grpId="0" animBg="1"/>
      <p:bldP spid="50" grpId="0"/>
      <p:bldP spid="5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535091" y="2000096"/>
            <a:ext cx="2932934" cy="290296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272"/>
            <a:ext cx="8229600" cy="809140"/>
          </a:xfrm>
        </p:spPr>
        <p:txBody>
          <a:bodyPr>
            <a:normAutofit/>
          </a:bodyPr>
          <a:lstStyle/>
          <a:p>
            <a:r>
              <a:rPr lang="en-US" b="0" dirty="0" smtClean="0"/>
              <a:t>Leader Election Semantic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24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29249" y="2228099"/>
            <a:ext cx="1636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000000"/>
                </a:solidFill>
                <a:latin typeface="Calibri"/>
                <a:cs typeface="Calibri"/>
              </a:rPr>
              <a:t>ballot = 4</a:t>
            </a:r>
            <a:endParaRPr lang="en-US" sz="2800" i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28651" y="2964704"/>
            <a:ext cx="2650016" cy="128399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b="1" dirty="0" smtClean="0">
                <a:solidFill>
                  <a:prstClr val="black"/>
                </a:solidFill>
                <a:latin typeface="Courier"/>
                <a:cs typeface="Courier"/>
              </a:rPr>
              <a:t>if</a:t>
            </a:r>
            <a:r>
              <a:rPr lang="en-US" dirty="0" smtClean="0">
                <a:solidFill>
                  <a:prstClr val="black"/>
                </a:solidFill>
                <a:latin typeface="Courier"/>
                <a:cs typeface="Courier"/>
              </a:rPr>
              <a:t>(</a:t>
            </a:r>
            <a:r>
              <a:rPr lang="en-US" b="1" dirty="0">
                <a:solidFill>
                  <a:srgbClr val="800000"/>
                </a:solidFill>
                <a:latin typeface="Courier"/>
                <a:cs typeface="Courier"/>
              </a:rPr>
              <a:t>vote &lt;= </a:t>
            </a:r>
            <a:r>
              <a:rPr lang="en-US" b="1" dirty="0" smtClean="0">
                <a:solidFill>
                  <a:srgbClr val="800000"/>
                </a:solidFill>
                <a:latin typeface="Courier"/>
                <a:cs typeface="Courier"/>
              </a:rPr>
              <a:t>ballot</a:t>
            </a:r>
            <a:r>
              <a:rPr lang="en-US" dirty="0" smtClean="0">
                <a:solidFill>
                  <a:prstClr val="black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prstClr val="black"/>
              </a:solidFill>
              <a:latin typeface="Courier"/>
              <a:cs typeface="Courier"/>
            </a:endParaRPr>
          </a:p>
          <a:p>
            <a:pPr defTabSz="457200"/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 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// do nothing</a:t>
            </a:r>
          </a:p>
          <a:p>
            <a:pPr defTabSz="457200"/>
            <a:r>
              <a:rPr lang="en-US" b="1" dirty="0">
                <a:solidFill>
                  <a:prstClr val="black"/>
                </a:solidFill>
                <a:latin typeface="Courier"/>
                <a:cs typeface="Courier"/>
              </a:rPr>
              <a:t>else</a:t>
            </a:r>
            <a:endParaRPr lang="en-US" dirty="0">
              <a:solidFill>
                <a:prstClr val="black"/>
              </a:solidFill>
              <a:latin typeface="Courier"/>
              <a:cs typeface="Courier"/>
            </a:endParaRPr>
          </a:p>
          <a:p>
            <a:pPr defTabSz="457200"/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Courier"/>
                <a:cs typeface="Courier"/>
              </a:rPr>
              <a:t> ballot = </a:t>
            </a:r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vote;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85" name="Slide Number Placeholder 2"/>
          <p:cNvSpPr txBox="1">
            <a:spLocks/>
          </p:cNvSpPr>
          <p:nvPr/>
        </p:nvSpPr>
        <p:spPr>
          <a:xfrm>
            <a:off x="6845491" y="65579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lumMod val="85000"/>
                  </a:schemeClr>
                </a:solidFill>
                <a:latin typeface="Gill Sans"/>
                <a:ea typeface="+mn-ea"/>
                <a:cs typeface="Gill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61F3E3-BDE4-B242-BA1D-220383D85694}" type="slidenum">
              <a:rPr lang="en-US" smtClean="0">
                <a:latin typeface="Calibri"/>
                <a:cs typeface="Calibri"/>
              </a:rPr>
              <a:pPr/>
              <a:t>24</a:t>
            </a:fld>
            <a:endParaRPr lang="en-US">
              <a:latin typeface="Calibri"/>
              <a:cs typeface="Calibri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4162609" y="1692356"/>
            <a:ext cx="722526" cy="643981"/>
            <a:chOff x="5414569" y="1868090"/>
            <a:chExt cx="722526" cy="643981"/>
          </a:xfrm>
        </p:grpSpPr>
        <p:sp>
          <p:nvSpPr>
            <p:cNvPr id="87" name="Oval 86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434058" y="1986573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  <a:endParaRPr lang="en-US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137458" y="2533805"/>
            <a:ext cx="729476" cy="369332"/>
            <a:chOff x="5014539" y="2763125"/>
            <a:chExt cx="729476" cy="369332"/>
          </a:xfrm>
        </p:grpSpPr>
        <p:sp>
          <p:nvSpPr>
            <p:cNvPr id="90" name="Rounded Rectangle 89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028234" y="2763125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V = 1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4155820" y="3151039"/>
            <a:ext cx="709826" cy="643981"/>
            <a:chOff x="5414569" y="1868090"/>
            <a:chExt cx="709826" cy="643981"/>
          </a:xfrm>
        </p:grpSpPr>
        <p:sp>
          <p:nvSpPr>
            <p:cNvPr id="93" name="Oval 92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421358" y="1999773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157939" y="4601992"/>
            <a:ext cx="709369" cy="643981"/>
            <a:chOff x="5414569" y="1868090"/>
            <a:chExt cx="709369" cy="643981"/>
          </a:xfrm>
        </p:grpSpPr>
        <p:sp>
          <p:nvSpPr>
            <p:cNvPr id="96" name="Oval 95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132476" y="3995292"/>
            <a:ext cx="729476" cy="369332"/>
            <a:chOff x="5014539" y="2755068"/>
            <a:chExt cx="729476" cy="369332"/>
          </a:xfrm>
        </p:grpSpPr>
        <p:sp>
          <p:nvSpPr>
            <p:cNvPr id="107" name="Rounded Rectangle 106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028233" y="2755068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dirty="0">
                  <a:solidFill>
                    <a:prstClr val="white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prstClr val="white"/>
                  </a:solidFill>
                  <a:latin typeface="Calibri"/>
                  <a:cs typeface="Calibri"/>
                </a:rPr>
                <a:t>2</a:t>
              </a:r>
              <a:endParaRPr lang="en-US" dirty="0">
                <a:solidFill>
                  <a:prstClr val="white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4129925" y="5433480"/>
            <a:ext cx="729476" cy="369332"/>
            <a:chOff x="5014539" y="2752969"/>
            <a:chExt cx="729476" cy="369332"/>
          </a:xfrm>
        </p:grpSpPr>
        <p:sp>
          <p:nvSpPr>
            <p:cNvPr id="111" name="Rounded Rectangle 110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00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5017651" y="2752969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4137781" y="5996439"/>
            <a:ext cx="709369" cy="643981"/>
            <a:chOff x="5414569" y="1868090"/>
            <a:chExt cx="709369" cy="643981"/>
          </a:xfrm>
        </p:grpSpPr>
        <p:sp>
          <p:nvSpPr>
            <p:cNvPr id="114" name="Oval 113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cxnSp>
        <p:nvCxnSpPr>
          <p:cNvPr id="116" name="Straight Arrow Connector 115"/>
          <p:cNvCxnSpPr>
            <a:stCxn id="87" idx="4"/>
            <a:endCxn id="91" idx="0"/>
          </p:cNvCxnSpPr>
          <p:nvPr/>
        </p:nvCxnSpPr>
        <p:spPr>
          <a:xfrm>
            <a:off x="4508772" y="2336337"/>
            <a:ext cx="272" cy="1974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0" idx="2"/>
            <a:endCxn id="93" idx="0"/>
          </p:cNvCxnSpPr>
          <p:nvPr/>
        </p:nvCxnSpPr>
        <p:spPr>
          <a:xfrm flipH="1">
            <a:off x="4501983" y="2857391"/>
            <a:ext cx="213" cy="2936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3" idx="4"/>
            <a:endCxn id="109" idx="0"/>
          </p:cNvCxnSpPr>
          <p:nvPr/>
        </p:nvCxnSpPr>
        <p:spPr>
          <a:xfrm>
            <a:off x="4501983" y="3795020"/>
            <a:ext cx="2078" cy="2002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09" idx="2"/>
            <a:endCxn id="96" idx="0"/>
          </p:cNvCxnSpPr>
          <p:nvPr/>
        </p:nvCxnSpPr>
        <p:spPr>
          <a:xfrm>
            <a:off x="4504061" y="4364624"/>
            <a:ext cx="41" cy="2373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96" idx="4"/>
            <a:endCxn id="112" idx="0"/>
          </p:cNvCxnSpPr>
          <p:nvPr/>
        </p:nvCxnSpPr>
        <p:spPr>
          <a:xfrm flipH="1">
            <a:off x="4490928" y="5245973"/>
            <a:ext cx="13174" cy="18750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12" idx="2"/>
            <a:endCxn id="114" idx="0"/>
          </p:cNvCxnSpPr>
          <p:nvPr/>
        </p:nvCxnSpPr>
        <p:spPr>
          <a:xfrm flipH="1">
            <a:off x="4483944" y="5802812"/>
            <a:ext cx="6984" cy="19362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/>
          <p:cNvGrpSpPr/>
          <p:nvPr/>
        </p:nvGrpSpPr>
        <p:grpSpPr>
          <a:xfrm>
            <a:off x="5378969" y="1699812"/>
            <a:ext cx="704325" cy="643981"/>
            <a:chOff x="5414569" y="1868090"/>
            <a:chExt cx="704325" cy="643981"/>
          </a:xfrm>
        </p:grpSpPr>
        <p:sp>
          <p:nvSpPr>
            <p:cNvPr id="123" name="Oval 122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5415857" y="1979117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5353818" y="2558108"/>
            <a:ext cx="729476" cy="338554"/>
            <a:chOff x="5014539" y="2779972"/>
            <a:chExt cx="729476" cy="338554"/>
          </a:xfrm>
        </p:grpSpPr>
        <p:sp>
          <p:nvSpPr>
            <p:cNvPr id="126" name="Rounded Rectangle 125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028233" y="2779972"/>
              <a:ext cx="71578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600" dirty="0">
                  <a:solidFill>
                    <a:prstClr val="white"/>
                  </a:solidFill>
                  <a:latin typeface="Calibri"/>
                  <a:cs typeface="Calibri"/>
                </a:rPr>
                <a:t>V = 1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5366061" y="3158495"/>
            <a:ext cx="703037" cy="643981"/>
            <a:chOff x="5408450" y="1868090"/>
            <a:chExt cx="703037" cy="643981"/>
          </a:xfrm>
        </p:grpSpPr>
        <p:sp>
          <p:nvSpPr>
            <p:cNvPr id="129" name="Oval 128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5408450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374299" y="4609448"/>
            <a:ext cx="709369" cy="643981"/>
            <a:chOff x="5414569" y="1868090"/>
            <a:chExt cx="709369" cy="643981"/>
          </a:xfrm>
        </p:grpSpPr>
        <p:sp>
          <p:nvSpPr>
            <p:cNvPr id="132" name="Oval 131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5348836" y="4002748"/>
            <a:ext cx="729476" cy="369332"/>
            <a:chOff x="5014539" y="2755068"/>
            <a:chExt cx="729476" cy="369332"/>
          </a:xfrm>
        </p:grpSpPr>
        <p:sp>
          <p:nvSpPr>
            <p:cNvPr id="147" name="Rounded Rectangle 146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0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015782" y="2755068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5346285" y="5444327"/>
            <a:ext cx="734365" cy="369332"/>
            <a:chOff x="5014539" y="2756360"/>
            <a:chExt cx="734365" cy="369332"/>
          </a:xfrm>
        </p:grpSpPr>
        <p:sp>
          <p:nvSpPr>
            <p:cNvPr id="150" name="Rounded Rectangle 149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5033123" y="2756360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dirty="0">
                  <a:solidFill>
                    <a:prstClr val="white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prstClr val="white"/>
                  </a:solidFill>
                  <a:latin typeface="Calibri"/>
                  <a:cs typeface="Calibri"/>
                </a:rPr>
                <a:t>2</a:t>
              </a:r>
              <a:endParaRPr lang="en-US" dirty="0">
                <a:solidFill>
                  <a:prstClr val="white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5374299" y="6003895"/>
            <a:ext cx="709369" cy="643981"/>
            <a:chOff x="5414569" y="1868090"/>
            <a:chExt cx="709369" cy="643981"/>
          </a:xfrm>
        </p:grpSpPr>
        <p:sp>
          <p:nvSpPr>
            <p:cNvPr id="153" name="Oval 152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cxnSp>
        <p:nvCxnSpPr>
          <p:cNvPr id="155" name="Straight Arrow Connector 154"/>
          <p:cNvCxnSpPr>
            <a:stCxn id="123" idx="4"/>
            <a:endCxn id="127" idx="0"/>
          </p:cNvCxnSpPr>
          <p:nvPr/>
        </p:nvCxnSpPr>
        <p:spPr>
          <a:xfrm>
            <a:off x="5725132" y="2343793"/>
            <a:ext cx="271" cy="21431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26" idx="2"/>
            <a:endCxn id="129" idx="0"/>
          </p:cNvCxnSpPr>
          <p:nvPr/>
        </p:nvCxnSpPr>
        <p:spPr>
          <a:xfrm flipH="1">
            <a:off x="5718343" y="2864847"/>
            <a:ext cx="213" cy="2936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29" idx="4"/>
            <a:endCxn id="148" idx="0"/>
          </p:cNvCxnSpPr>
          <p:nvPr/>
        </p:nvCxnSpPr>
        <p:spPr>
          <a:xfrm flipH="1">
            <a:off x="5707970" y="3802476"/>
            <a:ext cx="10373" cy="2002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48" idx="2"/>
            <a:endCxn id="132" idx="0"/>
          </p:cNvCxnSpPr>
          <p:nvPr/>
        </p:nvCxnSpPr>
        <p:spPr>
          <a:xfrm>
            <a:off x="5707970" y="4372080"/>
            <a:ext cx="12492" cy="2373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32" idx="4"/>
            <a:endCxn id="151" idx="0"/>
          </p:cNvCxnSpPr>
          <p:nvPr/>
        </p:nvCxnSpPr>
        <p:spPr>
          <a:xfrm>
            <a:off x="5720462" y="5253429"/>
            <a:ext cx="2298" cy="19089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151" idx="2"/>
            <a:endCxn id="153" idx="0"/>
          </p:cNvCxnSpPr>
          <p:nvPr/>
        </p:nvCxnSpPr>
        <p:spPr>
          <a:xfrm flipH="1">
            <a:off x="5720462" y="5813659"/>
            <a:ext cx="2298" cy="19023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7731760" y="3572213"/>
            <a:ext cx="10526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Calibri"/>
                <a:cs typeface="Calibri"/>
              </a:rPr>
              <a:t>. . .</a:t>
            </a:r>
            <a:endParaRPr lang="en-US" sz="5400" b="1" cap="none" spc="0" dirty="0">
              <a:ln w="127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latin typeface="Calibri"/>
              <a:cs typeface="Calibri"/>
            </a:endParaRPr>
          </a:p>
        </p:txBody>
      </p:sp>
      <p:grpSp>
        <p:nvGrpSpPr>
          <p:cNvPr id="162" name="Group 161"/>
          <p:cNvGrpSpPr/>
          <p:nvPr/>
        </p:nvGrpSpPr>
        <p:grpSpPr>
          <a:xfrm>
            <a:off x="6562851" y="1687256"/>
            <a:ext cx="735255" cy="643981"/>
            <a:chOff x="5414569" y="1868090"/>
            <a:chExt cx="735255" cy="643981"/>
          </a:xfrm>
        </p:grpSpPr>
        <p:sp>
          <p:nvSpPr>
            <p:cNvPr id="163" name="Oval 162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5446787" y="1991673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537700" y="2533100"/>
            <a:ext cx="729476" cy="369332"/>
            <a:chOff x="5014539" y="2767520"/>
            <a:chExt cx="729476" cy="369332"/>
          </a:xfrm>
        </p:grpSpPr>
        <p:sp>
          <p:nvSpPr>
            <p:cNvPr id="166" name="Rounded Rectangle 165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028233" y="2767520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2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6537492" y="3145939"/>
            <a:ext cx="710895" cy="643981"/>
            <a:chOff x="5395999" y="1868090"/>
            <a:chExt cx="710895" cy="643981"/>
          </a:xfrm>
        </p:grpSpPr>
        <p:sp>
          <p:nvSpPr>
            <p:cNvPr id="169" name="Oval 168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5395999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6558181" y="4596892"/>
            <a:ext cx="709369" cy="643981"/>
            <a:chOff x="5414569" y="1868090"/>
            <a:chExt cx="709369" cy="643981"/>
          </a:xfrm>
        </p:grpSpPr>
        <p:sp>
          <p:nvSpPr>
            <p:cNvPr id="172" name="Oval 171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6532718" y="4002644"/>
            <a:ext cx="729476" cy="369332"/>
            <a:chOff x="5014539" y="2767520"/>
            <a:chExt cx="729476" cy="369332"/>
          </a:xfrm>
        </p:grpSpPr>
        <p:sp>
          <p:nvSpPr>
            <p:cNvPr id="175" name="Rounded Rectangle 174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5015782" y="2767520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dirty="0">
                  <a:solidFill>
                    <a:prstClr val="white"/>
                  </a:solidFill>
                  <a:latin typeface="Calibri"/>
                  <a:cs typeface="Calibri"/>
                </a:rPr>
                <a:t>V = 1</a:t>
              </a: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6530167" y="5442931"/>
            <a:ext cx="729476" cy="369332"/>
            <a:chOff x="5014539" y="2767520"/>
            <a:chExt cx="729476" cy="369332"/>
          </a:xfrm>
        </p:grpSpPr>
        <p:sp>
          <p:nvSpPr>
            <p:cNvPr id="178" name="Rounded Rectangle 177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0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5015782" y="2767520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6558181" y="5991339"/>
            <a:ext cx="709369" cy="643981"/>
            <a:chOff x="5414569" y="1868090"/>
            <a:chExt cx="709369" cy="643981"/>
          </a:xfrm>
        </p:grpSpPr>
        <p:sp>
          <p:nvSpPr>
            <p:cNvPr id="181" name="Oval 180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cxnSp>
        <p:nvCxnSpPr>
          <p:cNvPr id="183" name="Straight Arrow Connector 182"/>
          <p:cNvCxnSpPr>
            <a:stCxn id="163" idx="4"/>
            <a:endCxn id="167" idx="0"/>
          </p:cNvCxnSpPr>
          <p:nvPr/>
        </p:nvCxnSpPr>
        <p:spPr>
          <a:xfrm>
            <a:off x="6909014" y="2331237"/>
            <a:ext cx="271" cy="20186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stCxn id="166" idx="2"/>
            <a:endCxn id="169" idx="0"/>
          </p:cNvCxnSpPr>
          <p:nvPr/>
        </p:nvCxnSpPr>
        <p:spPr>
          <a:xfrm flipH="1">
            <a:off x="6902225" y="2852291"/>
            <a:ext cx="213" cy="2936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169" idx="4"/>
            <a:endCxn id="176" idx="0"/>
          </p:cNvCxnSpPr>
          <p:nvPr/>
        </p:nvCxnSpPr>
        <p:spPr>
          <a:xfrm flipH="1">
            <a:off x="6891852" y="3789920"/>
            <a:ext cx="10373" cy="21272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76" idx="2"/>
            <a:endCxn id="172" idx="0"/>
          </p:cNvCxnSpPr>
          <p:nvPr/>
        </p:nvCxnSpPr>
        <p:spPr>
          <a:xfrm>
            <a:off x="6891852" y="4371976"/>
            <a:ext cx="12492" cy="22491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172" idx="4"/>
            <a:endCxn id="179" idx="0"/>
          </p:cNvCxnSpPr>
          <p:nvPr/>
        </p:nvCxnSpPr>
        <p:spPr>
          <a:xfrm flipH="1">
            <a:off x="6889301" y="5240873"/>
            <a:ext cx="15043" cy="20205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79" idx="2"/>
            <a:endCxn id="181" idx="0"/>
          </p:cNvCxnSpPr>
          <p:nvPr/>
        </p:nvCxnSpPr>
        <p:spPr>
          <a:xfrm>
            <a:off x="6889301" y="5812263"/>
            <a:ext cx="15043" cy="17907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3930737" y="1064458"/>
            <a:ext cx="0" cy="579373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5096758" y="1064458"/>
            <a:ext cx="0" cy="5793732"/>
          </a:xfrm>
          <a:prstGeom prst="line">
            <a:avLst/>
          </a:prstGeom>
          <a:ln w="635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6323134" y="1064458"/>
            <a:ext cx="0" cy="5793732"/>
          </a:xfrm>
          <a:prstGeom prst="line">
            <a:avLst/>
          </a:prstGeom>
          <a:ln w="635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7572770" y="1067412"/>
            <a:ext cx="0" cy="5793732"/>
          </a:xfrm>
          <a:prstGeom prst="line">
            <a:avLst/>
          </a:prstGeom>
          <a:ln w="635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TextBox 192"/>
          <p:cNvSpPr txBox="1"/>
          <p:nvPr/>
        </p:nvSpPr>
        <p:spPr>
          <a:xfrm>
            <a:off x="4129925" y="1064458"/>
            <a:ext cx="75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  <a:latin typeface="Calibri"/>
                <a:cs typeface="Calibri"/>
              </a:rPr>
              <a:t>1</a:t>
            </a:r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5328084" y="1064458"/>
            <a:ext cx="75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  <a:latin typeface="Calibri"/>
                <a:cs typeface="Calibri"/>
              </a:rPr>
              <a:t>1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2</a:t>
            </a:r>
            <a:endParaRPr lang="en-US" dirty="0">
              <a:solidFill>
                <a:srgbClr val="008000"/>
              </a:solidFill>
              <a:latin typeface="Calibri"/>
              <a:cs typeface="Calibri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542896" y="1064458"/>
            <a:ext cx="75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FF6600"/>
                </a:solidFill>
                <a:latin typeface="Calibri"/>
                <a:cs typeface="Calibri"/>
              </a:rPr>
              <a:t>1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lang="en-US" dirty="0">
              <a:solidFill>
                <a:srgbClr val="FF6600"/>
              </a:solidFill>
              <a:latin typeface="Calibri"/>
              <a:cs typeface="Calibri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5022448" y="1067412"/>
            <a:ext cx="3773673" cy="5670736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tx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5446238" y="3650497"/>
            <a:ext cx="2926094" cy="923330"/>
          </a:xfrm>
          <a:prstGeom prst="roundRect">
            <a:avLst/>
          </a:prstGeom>
          <a:solidFill>
            <a:srgbClr val="800000"/>
          </a:solidFill>
          <a:ln>
            <a:solidFill>
              <a:srgbClr val="0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Calibri"/>
                <a:cs typeface="Calibri"/>
              </a:rPr>
              <a:t>Unnecessary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210" name="Up Arrow 209"/>
          <p:cNvSpPr/>
          <p:nvPr/>
        </p:nvSpPr>
        <p:spPr>
          <a:xfrm rot="2113328">
            <a:off x="1026811" y="5005874"/>
            <a:ext cx="327760" cy="85521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1" name="Up Arrow 210"/>
          <p:cNvSpPr/>
          <p:nvPr/>
        </p:nvSpPr>
        <p:spPr>
          <a:xfrm>
            <a:off x="1831693" y="5423457"/>
            <a:ext cx="327760" cy="38195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2" name="Up Arrow 211"/>
          <p:cNvSpPr/>
          <p:nvPr/>
        </p:nvSpPr>
        <p:spPr>
          <a:xfrm rot="19561210">
            <a:off x="2665270" y="4987887"/>
            <a:ext cx="327760" cy="85521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pSp>
        <p:nvGrpSpPr>
          <p:cNvPr id="213" name="Group 212"/>
          <p:cNvGrpSpPr/>
          <p:nvPr/>
        </p:nvGrpSpPr>
        <p:grpSpPr>
          <a:xfrm>
            <a:off x="499291" y="5883119"/>
            <a:ext cx="965656" cy="473869"/>
            <a:chOff x="4957497" y="2831652"/>
            <a:chExt cx="965656" cy="255059"/>
          </a:xfrm>
        </p:grpSpPr>
        <p:sp>
          <p:nvSpPr>
            <p:cNvPr id="214" name="Rounded Rectangle 213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4957497" y="2852575"/>
              <a:ext cx="965656" cy="1987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Vote=1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1623359" y="5882372"/>
            <a:ext cx="941793" cy="473869"/>
            <a:chOff x="4960615" y="2831652"/>
            <a:chExt cx="941793" cy="255059"/>
          </a:xfrm>
        </p:grpSpPr>
        <p:sp>
          <p:nvSpPr>
            <p:cNvPr id="217" name="Rounded Rectangle 216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4960615" y="2852574"/>
              <a:ext cx="941793" cy="1987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Vote=2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2698870" y="5883119"/>
            <a:ext cx="931273" cy="473869"/>
            <a:chOff x="4947600" y="2831652"/>
            <a:chExt cx="931273" cy="255059"/>
          </a:xfrm>
        </p:grpSpPr>
        <p:sp>
          <p:nvSpPr>
            <p:cNvPr id="220" name="Rounded Rectangle 219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00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4947600" y="2852575"/>
              <a:ext cx="931273" cy="1987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Vote=3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sp>
        <p:nvSpPr>
          <p:cNvPr id="225" name="Rectangle 224"/>
          <p:cNvSpPr/>
          <p:nvPr/>
        </p:nvSpPr>
        <p:spPr>
          <a:xfrm>
            <a:off x="753749" y="3104174"/>
            <a:ext cx="2492496" cy="10644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345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  <p:bldP spid="193" grpId="0"/>
      <p:bldP spid="194" grpId="0"/>
      <p:bldP spid="195" grpId="0"/>
      <p:bldP spid="196" grpId="0" animBg="1"/>
      <p:bldP spid="197" grpId="0" animBg="1"/>
      <p:bldP spid="210" grpId="0" animBg="1"/>
      <p:bldP spid="211" grpId="0" animBg="1"/>
      <p:bldP spid="212" grpId="0" animBg="1"/>
      <p:bldP spid="2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25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277805" y="635000"/>
            <a:ext cx="8621875" cy="6081624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Discard pattern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Up Arrow 54"/>
          <p:cNvSpPr/>
          <p:nvPr/>
        </p:nvSpPr>
        <p:spPr>
          <a:xfrm rot="10800000">
            <a:off x="6385825" y="2224927"/>
            <a:ext cx="327760" cy="38195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Up Arrow 56"/>
          <p:cNvSpPr/>
          <p:nvPr/>
        </p:nvSpPr>
        <p:spPr>
          <a:xfrm rot="10800000">
            <a:off x="6395904" y="3756872"/>
            <a:ext cx="327760" cy="38195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802636" y="2572075"/>
            <a:ext cx="3434849" cy="1206097"/>
            <a:chOff x="1185888" y="2928004"/>
            <a:chExt cx="3108960" cy="1206097"/>
          </a:xfrm>
        </p:grpSpPr>
        <p:grpSp>
          <p:nvGrpSpPr>
            <p:cNvPr id="6" name="Group 5"/>
            <p:cNvGrpSpPr/>
            <p:nvPr/>
          </p:nvGrpSpPr>
          <p:grpSpPr>
            <a:xfrm>
              <a:off x="1185888" y="3000959"/>
              <a:ext cx="3108960" cy="1133142"/>
              <a:chOff x="1185888" y="3000959"/>
              <a:chExt cx="3108960" cy="1133142"/>
            </a:xfrm>
          </p:grpSpPr>
          <p:sp>
            <p:nvSpPr>
              <p:cNvPr id="5" name="Snip Single Corner Rectangle 4"/>
              <p:cNvSpPr/>
              <p:nvPr/>
            </p:nvSpPr>
            <p:spPr>
              <a:xfrm>
                <a:off x="1185888" y="3000959"/>
                <a:ext cx="3108960" cy="1133142"/>
              </a:xfrm>
              <a:prstGeom prst="snip1Rect">
                <a:avLst>
                  <a:gd name="adj" fmla="val 25040"/>
                </a:avLst>
              </a:prstGeom>
              <a:ln w="19050" cmpd="sng">
                <a:solidFill>
                  <a:srgbClr val="0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185888" y="3281680"/>
                <a:ext cx="3108960" cy="852421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b="1" dirty="0" smtClean="0">
                    <a:solidFill>
                      <a:srgbClr val="000000"/>
                    </a:solidFill>
                    <a:latin typeface="Courier"/>
                    <a:cs typeface="Courier"/>
                  </a:rPr>
                  <a:t>if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Courier"/>
                    <a:cs typeface="Courier"/>
                  </a:rPr>
                  <a:t> (</a:t>
                </a:r>
                <a:r>
                  <a:rPr lang="en-US" sz="1600" b="1" dirty="0" err="1" smtClean="0">
                    <a:solidFill>
                      <a:srgbClr val="800000"/>
                    </a:solidFill>
                    <a:latin typeface="Courier"/>
                    <a:cs typeface="Courier"/>
                  </a:rPr>
                  <a:t>isDiscard</a:t>
                </a:r>
                <a:r>
                  <a:rPr lang="en-US" sz="1600" b="1" dirty="0" smtClean="0">
                    <a:solidFill>
                      <a:srgbClr val="800000"/>
                    </a:solidFill>
                    <a:latin typeface="Courier"/>
                    <a:cs typeface="Courier"/>
                  </a:rPr>
                  <a:t>(</a:t>
                </a:r>
                <a:r>
                  <a:rPr lang="en-US" sz="1600" b="1" dirty="0" err="1" smtClean="0">
                    <a:solidFill>
                      <a:srgbClr val="800000"/>
                    </a:solidFill>
                    <a:latin typeface="Courier"/>
                    <a:cs typeface="Courier"/>
                  </a:rPr>
                  <a:t>msg</a:t>
                </a:r>
                <a:r>
                  <a:rPr lang="en-US" sz="1600" b="1" dirty="0" smtClean="0">
                    <a:solidFill>
                      <a:srgbClr val="800000"/>
                    </a:solidFill>
                    <a:latin typeface="Courier"/>
                    <a:cs typeface="Courier"/>
                  </a:rPr>
                  <a:t>, state)</a:t>
                </a:r>
                <a:r>
                  <a:rPr lang="en-US" sz="1600" b="1" dirty="0" smtClean="0">
                    <a:solidFill>
                      <a:srgbClr val="000000"/>
                    </a:solidFill>
                    <a:latin typeface="Courier"/>
                    <a:cs typeface="Courier"/>
                  </a:rPr>
                  <a:t>)</a:t>
                </a:r>
                <a:endParaRPr lang="en-US" sz="1600" dirty="0" smtClean="0">
                  <a:solidFill>
                    <a:srgbClr val="000000"/>
                  </a:solidFill>
                  <a:latin typeface="Courier"/>
                  <a:cs typeface="Courier"/>
                </a:endParaRPr>
              </a:p>
              <a:p>
                <a:r>
                  <a:rPr lang="en-US" sz="1600" dirty="0">
                    <a:solidFill>
                      <a:srgbClr val="0000FF"/>
                    </a:solidFill>
                    <a:latin typeface="Courier"/>
                    <a:cs typeface="Courier"/>
                  </a:rPr>
                  <a:t> </a:t>
                </a:r>
                <a:r>
                  <a:rPr lang="en-US" sz="1600" dirty="0" smtClean="0">
                    <a:solidFill>
                      <a:srgbClr val="0000FF"/>
                    </a:solidFill>
                    <a:latin typeface="Courier"/>
                    <a:cs typeface="Courier"/>
                  </a:rPr>
                  <a:t>   // do nothing;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Courier"/>
                    <a:cs typeface="Courier"/>
                  </a:rPr>
                  <a:t>}</a:t>
                </a:r>
                <a:endParaRPr lang="en-US" sz="1600" dirty="0">
                  <a:solidFill>
                    <a:srgbClr val="000000"/>
                  </a:solidFill>
                  <a:latin typeface="Courier"/>
                  <a:cs typeface="Courier"/>
                </a:endParaRP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185888" y="2928004"/>
              <a:ext cx="1759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DISCARD PATTERN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362048" y="4124718"/>
            <a:ext cx="4321281" cy="2146384"/>
            <a:chOff x="591228" y="4450124"/>
            <a:chExt cx="3971944" cy="1906226"/>
          </a:xfrm>
        </p:grpSpPr>
        <p:sp>
          <p:nvSpPr>
            <p:cNvPr id="28" name="Snip Single Corner Rectangle 27"/>
            <p:cNvSpPr/>
            <p:nvPr/>
          </p:nvSpPr>
          <p:spPr>
            <a:xfrm>
              <a:off x="621092" y="4510988"/>
              <a:ext cx="3942080" cy="1845361"/>
            </a:xfrm>
            <a:prstGeom prst="snip1Rect">
              <a:avLst>
                <a:gd name="adj" fmla="val 13647"/>
              </a:avLst>
            </a:prstGeom>
            <a:ln w="1905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21092" y="4771390"/>
              <a:ext cx="3942080" cy="158496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solidFill>
                    <a:srgbClr val="000000"/>
                  </a:solidFill>
                  <a:latin typeface="Courier"/>
                  <a:cs typeface="Courier"/>
                </a:rPr>
                <a:t>b</a:t>
              </a:r>
              <a:r>
                <a:rPr lang="en-US" sz="16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oolean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6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discardPredicate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(</a:t>
              </a:r>
              <a:r>
                <a:rPr lang="en-US" sz="16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msg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, </a:t>
              </a:r>
              <a:r>
                <a:rPr lang="en-US" sz="16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st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) {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600" b="1" dirty="0" smtClean="0">
                  <a:solidFill>
                    <a:srgbClr val="000000"/>
                  </a:solidFill>
                  <a:latin typeface="Courier"/>
                  <a:cs typeface="Courier"/>
                </a:rPr>
                <a:t>if 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(</a:t>
              </a:r>
              <a:r>
                <a:rPr lang="en-US" sz="1600" b="1" dirty="0" err="1" smtClean="0">
                  <a:solidFill>
                    <a:srgbClr val="800000"/>
                  </a:solidFill>
                  <a:latin typeface="Courier"/>
                  <a:cs typeface="Courier"/>
                </a:rPr>
                <a:t>msg.vote</a:t>
              </a:r>
              <a:r>
                <a:rPr lang="en-US" sz="1600" b="1" dirty="0" smtClean="0">
                  <a:solidFill>
                    <a:srgbClr val="800000"/>
                  </a:solidFill>
                  <a:latin typeface="Courier"/>
                  <a:cs typeface="Courier"/>
                </a:rPr>
                <a:t> &lt;= </a:t>
              </a:r>
              <a:r>
                <a:rPr lang="en-US" sz="1600" b="1" dirty="0" err="1" smtClean="0">
                  <a:solidFill>
                    <a:srgbClr val="800000"/>
                  </a:solidFill>
                  <a:latin typeface="Courier"/>
                  <a:cs typeface="Courier"/>
                </a:rPr>
                <a:t>st.ballot</a:t>
              </a:r>
              <a:r>
                <a:rPr lang="en-US" sz="1600" dirty="0" smtClean="0">
                  <a:solidFill>
                    <a:schemeClr val="bg1"/>
                  </a:solidFill>
                  <a:latin typeface="Courier"/>
                  <a:cs typeface="Courier"/>
                </a:rPr>
                <a:t>)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   return </a:t>
              </a:r>
              <a:r>
                <a:rPr lang="en-US" sz="1600" dirty="0" smtClean="0">
                  <a:solidFill>
                    <a:srgbClr val="0000FF"/>
                  </a:solidFill>
                  <a:latin typeface="Courier"/>
                  <a:cs typeface="Courier"/>
                </a:rPr>
                <a:t>true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;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600" b="1" dirty="0" smtClean="0">
                  <a:solidFill>
                    <a:srgbClr val="000000"/>
                  </a:solidFill>
                  <a:latin typeface="Courier"/>
                  <a:cs typeface="Courier"/>
                </a:rPr>
                <a:t>else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   return </a:t>
              </a:r>
              <a:r>
                <a:rPr lang="en-US" sz="1600" dirty="0" smtClean="0">
                  <a:solidFill>
                    <a:srgbClr val="FF0000"/>
                  </a:solidFill>
                  <a:latin typeface="Courier"/>
                  <a:cs typeface="Courier"/>
                </a:rPr>
                <a:t>false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;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urier"/>
                  <a:cs typeface="Courier"/>
                </a:rPr>
                <a:t>}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1228" y="4450124"/>
              <a:ext cx="1983557" cy="328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DISCARD PREDICATE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540577" y="728057"/>
            <a:ext cx="3560490" cy="1496870"/>
            <a:chOff x="810195" y="1053302"/>
            <a:chExt cx="3484653" cy="1571901"/>
          </a:xfrm>
        </p:grpSpPr>
        <p:sp>
          <p:nvSpPr>
            <p:cNvPr id="32" name="Snip Single Corner Rectangle 31"/>
            <p:cNvSpPr/>
            <p:nvPr/>
          </p:nvSpPr>
          <p:spPr>
            <a:xfrm>
              <a:off x="872450" y="1092851"/>
              <a:ext cx="3422397" cy="1532351"/>
            </a:xfrm>
            <a:prstGeom prst="snip1Rect">
              <a:avLst>
                <a:gd name="adj" fmla="val 19352"/>
              </a:avLst>
            </a:prstGeom>
            <a:ln w="1905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74760" y="1393521"/>
              <a:ext cx="3420088" cy="1231682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rgbClr val="000000"/>
                  </a:solidFill>
                  <a:latin typeface="Courier"/>
                  <a:cs typeface="Courier"/>
                </a:rPr>
                <a:t>i</a:t>
              </a:r>
              <a:r>
                <a:rPr lang="en-US" sz="1600" b="1" dirty="0" smtClean="0">
                  <a:solidFill>
                    <a:srgbClr val="000000"/>
                  </a:solidFill>
                  <a:latin typeface="Courier"/>
                  <a:cs typeface="Courier"/>
                </a:rPr>
                <a:t>f 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(</a:t>
              </a:r>
              <a:r>
                <a:rPr lang="en-US" sz="1600" b="1" dirty="0" smtClean="0">
                  <a:solidFill>
                    <a:srgbClr val="800000"/>
                  </a:solidFill>
                  <a:latin typeface="Courier"/>
                  <a:cs typeface="Courier"/>
                </a:rPr>
                <a:t>vote &lt;= ballot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)</a:t>
              </a:r>
            </a:p>
            <a:p>
              <a:r>
                <a:rPr lang="en-US" sz="1600" dirty="0" smtClean="0">
                  <a:solidFill>
                    <a:srgbClr val="0000FF"/>
                  </a:solidFill>
                  <a:latin typeface="Courier"/>
                  <a:cs typeface="Courier"/>
                </a:rPr>
                <a:t>  // do nothing</a:t>
              </a:r>
              <a:endParaRPr lang="en-US" sz="1600" dirty="0" smtClean="0">
                <a:solidFill>
                  <a:srgbClr val="000000"/>
                </a:solidFill>
                <a:latin typeface="Courier"/>
                <a:cs typeface="Courier"/>
              </a:endParaRPr>
            </a:p>
            <a:p>
              <a:r>
                <a:rPr lang="en-US" sz="1600" b="1" dirty="0" smtClean="0">
                  <a:solidFill>
                    <a:srgbClr val="000000"/>
                  </a:solidFill>
                  <a:latin typeface="Courier"/>
                  <a:cs typeface="Courier"/>
                </a:rPr>
                <a:t>else</a:t>
              </a:r>
              <a:endParaRPr lang="en-US" sz="1600" dirty="0" smtClean="0">
                <a:solidFill>
                  <a:srgbClr val="000000"/>
                </a:solidFill>
                <a:latin typeface="Courier"/>
                <a:cs typeface="Courier"/>
              </a:endParaRPr>
            </a:p>
            <a:p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  ballot = vote;</a:t>
              </a:r>
              <a:endParaRPr lang="en-US" sz="1600" dirty="0">
                <a:solidFill>
                  <a:srgbClr val="000000"/>
                </a:solidFill>
                <a:latin typeface="Courier"/>
                <a:cs typeface="Courier"/>
              </a:endParaRPr>
            </a:p>
            <a:p>
              <a:endParaRPr lang="en-US" sz="800" dirty="0" smtClean="0">
                <a:solidFill>
                  <a:schemeClr val="tx1"/>
                </a:solidFill>
                <a:latin typeface="Courier"/>
                <a:cs typeface="Courier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10195" y="1053302"/>
              <a:ext cx="3392201" cy="38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MESSAGE PROCESSING SEMANTIC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2481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26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277805" y="635000"/>
            <a:ext cx="8621875" cy="6081624"/>
          </a:xfrm>
        </p:spPr>
        <p:txBody>
          <a:bodyPr/>
          <a:lstStyle/>
          <a:p>
            <a:r>
              <a:rPr lang="en-US" dirty="0" smtClean="0"/>
              <a:t>Discard pattern</a:t>
            </a:r>
          </a:p>
          <a:p>
            <a:r>
              <a:rPr lang="en-US" b="1" dirty="0"/>
              <a:t>Increment pattern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dirty="0" smtClean="0"/>
              <a:t>Constant pattern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411035" y="1967958"/>
            <a:ext cx="2949880" cy="900034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f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msg.</a:t>
            </a:r>
            <a:r>
              <a:rPr lang="en-US" sz="1600" dirty="0" err="1" smtClean="0">
                <a:solidFill>
                  <a:srgbClr val="008000"/>
                </a:solidFill>
                <a:latin typeface="Courier"/>
                <a:cs typeface="Courier"/>
              </a:rPr>
              <a:t>type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=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= </a:t>
            </a:r>
            <a:r>
              <a:rPr lang="en-US" sz="1600" dirty="0" err="1" smtClean="0">
                <a:solidFill>
                  <a:srgbClr val="008000"/>
                </a:solidFill>
                <a:latin typeface="Courier"/>
                <a:cs typeface="Courier"/>
              </a:rPr>
              <a:t>ack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rgbClr val="0000FF"/>
                </a:solidFill>
                <a:latin typeface="Courier"/>
                <a:cs typeface="Courier"/>
              </a:rPr>
              <a:t>node.ackCount</a:t>
            </a:r>
            <a:r>
              <a:rPr lang="en-US" sz="1600" dirty="0" smtClean="0">
                <a:solidFill>
                  <a:srgbClr val="0000FF"/>
                </a:solidFill>
                <a:latin typeface="Courier"/>
                <a:cs typeface="Courier"/>
              </a:rPr>
              <a:t>++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595169" y="1677941"/>
            <a:ext cx="692325" cy="643981"/>
            <a:chOff x="5414569" y="1868090"/>
            <a:chExt cx="692325" cy="643981"/>
          </a:xfrm>
        </p:grpSpPr>
        <p:sp>
          <p:nvSpPr>
            <p:cNvPr id="25" name="Oval 24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494238" y="1990272"/>
              <a:ext cx="5937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C</a:t>
              </a:r>
              <a:r>
                <a:rPr lang="en-US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=0</a:t>
              </a:r>
              <a:endParaRPr lang="en-US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570018" y="2486717"/>
            <a:ext cx="729476" cy="369332"/>
            <a:chOff x="5014539" y="2730452"/>
            <a:chExt cx="729476" cy="369332"/>
          </a:xfrm>
        </p:grpSpPr>
        <p:sp>
          <p:nvSpPr>
            <p:cNvPr id="30" name="Rounded Rectangle 29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019370" y="2730452"/>
              <a:ext cx="715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ack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588380" y="3136624"/>
            <a:ext cx="692325" cy="643981"/>
            <a:chOff x="5414569" y="1868090"/>
            <a:chExt cx="692325" cy="643981"/>
          </a:xfrm>
        </p:grpSpPr>
        <p:sp>
          <p:nvSpPr>
            <p:cNvPr id="35" name="Oval 34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84159" y="1990272"/>
              <a:ext cx="593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C=1</a:t>
              </a:r>
              <a:endParaRPr lang="en-US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590499" y="4587577"/>
            <a:ext cx="692325" cy="643981"/>
            <a:chOff x="5414569" y="1868090"/>
            <a:chExt cx="692325" cy="643981"/>
          </a:xfrm>
        </p:grpSpPr>
        <p:sp>
          <p:nvSpPr>
            <p:cNvPr id="38" name="Oval 37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474080" y="2000352"/>
              <a:ext cx="593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C=2</a:t>
              </a:r>
              <a:endParaRPr lang="en-US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574849" y="3955014"/>
            <a:ext cx="729823" cy="369332"/>
            <a:chOff x="5014192" y="2729205"/>
            <a:chExt cx="729823" cy="369332"/>
          </a:xfrm>
        </p:grpSpPr>
        <p:sp>
          <p:nvSpPr>
            <p:cNvPr id="41" name="Rounded Rectangle 40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14192" y="2729205"/>
              <a:ext cx="715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FFFFFF"/>
                  </a:solidFill>
                  <a:latin typeface="Calibri"/>
                  <a:cs typeface="Calibri"/>
                </a:rPr>
                <a:t>ack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43" name="Straight Arrow Connector 42"/>
          <p:cNvCxnSpPr>
            <a:stCxn id="25" idx="4"/>
            <a:endCxn id="30" idx="0"/>
          </p:cNvCxnSpPr>
          <p:nvPr/>
        </p:nvCxnSpPr>
        <p:spPr>
          <a:xfrm flipH="1">
            <a:off x="5934756" y="2321922"/>
            <a:ext cx="6576" cy="26599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0" idx="2"/>
            <a:endCxn id="35" idx="0"/>
          </p:cNvCxnSpPr>
          <p:nvPr/>
        </p:nvCxnSpPr>
        <p:spPr>
          <a:xfrm flipH="1">
            <a:off x="5934543" y="2842976"/>
            <a:ext cx="213" cy="2936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5" idx="4"/>
            <a:endCxn id="41" idx="0"/>
          </p:cNvCxnSpPr>
          <p:nvPr/>
        </p:nvCxnSpPr>
        <p:spPr>
          <a:xfrm>
            <a:off x="5934543" y="3780605"/>
            <a:ext cx="5391" cy="27685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1" idx="2"/>
            <a:endCxn id="38" idx="0"/>
          </p:cNvCxnSpPr>
          <p:nvPr/>
        </p:nvCxnSpPr>
        <p:spPr>
          <a:xfrm flipH="1">
            <a:off x="5936662" y="4312520"/>
            <a:ext cx="3272" cy="27505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Up Arrow 46"/>
          <p:cNvSpPr/>
          <p:nvPr/>
        </p:nvSpPr>
        <p:spPr>
          <a:xfrm rot="10800000">
            <a:off x="2718140" y="2779802"/>
            <a:ext cx="327760" cy="43848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38619" y="3288705"/>
            <a:ext cx="4504777" cy="190776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oolean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incrementPredicate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msg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,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st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if (</a:t>
            </a:r>
            <a:r>
              <a:rPr lang="en-US" sz="1600" b="1" dirty="0" err="1" smtClean="0">
                <a:solidFill>
                  <a:srgbClr val="800000"/>
                </a:solidFill>
                <a:latin typeface="Courier"/>
                <a:cs typeface="Courier"/>
              </a:rPr>
              <a:t>msg.type</a:t>
            </a:r>
            <a:r>
              <a:rPr lang="en-US" sz="1600" b="1" dirty="0" smtClean="0">
                <a:solidFill>
                  <a:srgbClr val="800000"/>
                </a:solidFill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urier"/>
                <a:cs typeface="Courier"/>
              </a:rPr>
              <a:t>=</a:t>
            </a:r>
            <a:r>
              <a:rPr lang="en-US" sz="1600" b="1" dirty="0" smtClean="0">
                <a:solidFill>
                  <a:srgbClr val="800000"/>
                </a:solidFill>
                <a:latin typeface="Courier"/>
                <a:cs typeface="Courier"/>
              </a:rPr>
              <a:t>= </a:t>
            </a:r>
            <a:r>
              <a:rPr lang="en-US" sz="1600" b="1" dirty="0" err="1" smtClean="0">
                <a:solidFill>
                  <a:srgbClr val="800000"/>
                </a:solidFill>
                <a:latin typeface="Courier"/>
                <a:cs typeface="Courier"/>
              </a:rPr>
              <a:t>ack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 return </a:t>
            </a:r>
            <a:r>
              <a:rPr lang="en-US" sz="1600" dirty="0" smtClean="0">
                <a:solidFill>
                  <a:srgbClr val="0000FF"/>
                </a:solidFill>
                <a:latin typeface="Courier"/>
                <a:cs typeface="Courier"/>
              </a:rPr>
              <a:t>true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else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 return </a:t>
            </a:r>
            <a:r>
              <a:rPr lang="en-US" sz="1600" dirty="0" smtClean="0">
                <a:solidFill>
                  <a:srgbClr val="FF0000"/>
                </a:solidFill>
                <a:latin typeface="Courier"/>
                <a:cs typeface="Courier"/>
              </a:rPr>
              <a:t>false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7109009" y="1677941"/>
            <a:ext cx="692325" cy="643981"/>
            <a:chOff x="5414569" y="1868090"/>
            <a:chExt cx="692325" cy="643981"/>
          </a:xfrm>
        </p:grpSpPr>
        <p:sp>
          <p:nvSpPr>
            <p:cNvPr id="50" name="Oval 49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74080" y="1980192"/>
              <a:ext cx="593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C=0</a:t>
              </a:r>
              <a:endParaRPr lang="en-US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083858" y="2496797"/>
            <a:ext cx="729476" cy="369332"/>
            <a:chOff x="5014539" y="2740532"/>
            <a:chExt cx="729476" cy="369332"/>
          </a:xfrm>
        </p:grpSpPr>
        <p:sp>
          <p:nvSpPr>
            <p:cNvPr id="53" name="Rounded Rectangle 52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019370" y="2740532"/>
              <a:ext cx="715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FFFFFF"/>
                  </a:solidFill>
                  <a:latin typeface="Calibri"/>
                  <a:cs typeface="Calibri"/>
                </a:rPr>
                <a:t>ack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102220" y="3136624"/>
            <a:ext cx="692325" cy="643981"/>
            <a:chOff x="5414569" y="1868090"/>
            <a:chExt cx="692325" cy="643981"/>
          </a:xfrm>
        </p:grpSpPr>
        <p:sp>
          <p:nvSpPr>
            <p:cNvPr id="58" name="Oval 57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484159" y="2010432"/>
              <a:ext cx="593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C=1</a:t>
              </a:r>
              <a:endParaRPr lang="en-US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104339" y="4587577"/>
            <a:ext cx="692325" cy="643981"/>
            <a:chOff x="5414569" y="1868090"/>
            <a:chExt cx="692325" cy="643981"/>
          </a:xfrm>
        </p:grpSpPr>
        <p:sp>
          <p:nvSpPr>
            <p:cNvPr id="61" name="Oval 60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484159" y="1990272"/>
              <a:ext cx="593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C=2</a:t>
              </a:r>
              <a:endParaRPr lang="en-US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088689" y="3965094"/>
            <a:ext cx="729823" cy="369332"/>
            <a:chOff x="5014192" y="2739285"/>
            <a:chExt cx="729823" cy="369332"/>
          </a:xfrm>
        </p:grpSpPr>
        <p:sp>
          <p:nvSpPr>
            <p:cNvPr id="64" name="Rounded Rectangle 63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014192" y="2739285"/>
              <a:ext cx="715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FFFFFF"/>
                  </a:solidFill>
                  <a:latin typeface="Calibri"/>
                  <a:cs typeface="Calibri"/>
                </a:rPr>
                <a:t>ack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66" name="Straight Arrow Connector 65"/>
          <p:cNvCxnSpPr>
            <a:stCxn id="50" idx="4"/>
            <a:endCxn id="53" idx="0"/>
          </p:cNvCxnSpPr>
          <p:nvPr/>
        </p:nvCxnSpPr>
        <p:spPr>
          <a:xfrm flipH="1">
            <a:off x="7448596" y="2321922"/>
            <a:ext cx="6576" cy="26599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3" idx="2"/>
            <a:endCxn id="58" idx="0"/>
          </p:cNvCxnSpPr>
          <p:nvPr/>
        </p:nvCxnSpPr>
        <p:spPr>
          <a:xfrm flipH="1">
            <a:off x="7448383" y="2842976"/>
            <a:ext cx="213" cy="2936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8" idx="4"/>
            <a:endCxn id="64" idx="0"/>
          </p:cNvCxnSpPr>
          <p:nvPr/>
        </p:nvCxnSpPr>
        <p:spPr>
          <a:xfrm>
            <a:off x="7448383" y="3780605"/>
            <a:ext cx="5391" cy="27685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4" idx="2"/>
            <a:endCxn id="61" idx="0"/>
          </p:cNvCxnSpPr>
          <p:nvPr/>
        </p:nvCxnSpPr>
        <p:spPr>
          <a:xfrm flipH="1">
            <a:off x="7450502" y="4312520"/>
            <a:ext cx="3272" cy="27505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635583" y="1347329"/>
            <a:ext cx="1625600" cy="424148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rgbClr val="000000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sp>
        <p:nvSpPr>
          <p:cNvPr id="71" name="Multiply 70"/>
          <p:cNvSpPr/>
          <p:nvPr/>
        </p:nvSpPr>
        <p:spPr>
          <a:xfrm>
            <a:off x="6820771" y="1822522"/>
            <a:ext cx="1255224" cy="3266649"/>
          </a:xfrm>
          <a:prstGeom prst="mathMultiply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5" name="Title 1"/>
          <p:cNvSpPr>
            <a:spLocks noGrp="1"/>
          </p:cNvSpPr>
          <p:nvPr>
            <p:ph type="title"/>
          </p:nvPr>
        </p:nvSpPr>
        <p:spPr>
          <a:xfrm>
            <a:off x="327721" y="5827889"/>
            <a:ext cx="8500366" cy="903647"/>
          </a:xfrm>
          <a:solidFill>
            <a:srgbClr val="800000"/>
          </a:solidFill>
          <a:ln>
            <a:solidFill>
              <a:schemeClr val="tx1"/>
            </a:solidFill>
          </a:ln>
        </p:spPr>
        <p:txBody>
          <a:bodyPr anchor="ctr" anchorCtr="0"/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Calibri"/>
                <a:cs typeface="Calibri"/>
              </a:rPr>
              <a:t>Local-Message Independence (LMI)</a:t>
            </a:r>
            <a:endParaRPr lang="en-US" sz="42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4232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7" grpId="0" animBg="1"/>
      <p:bldP spid="48" grpId="0" animBg="1"/>
      <p:bldP spid="70" grpId="0" animBg="1"/>
      <p:bldP spid="71" grpId="0" animBg="1"/>
      <p:bldP spid="5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900559"/>
              </p:ext>
            </p:extLst>
          </p:nvPr>
        </p:nvGraphicFramePr>
        <p:xfrm>
          <a:off x="4713145" y="1759425"/>
          <a:ext cx="1840055" cy="388111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400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SAMC with</a:t>
                      </a:r>
                      <a:endParaRPr lang="en-US" baseline="0" dirty="0" smtClean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crash recovery semantic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.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. .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3" name="Oval 32"/>
          <p:cNvSpPr/>
          <p:nvPr/>
        </p:nvSpPr>
        <p:spPr>
          <a:xfrm>
            <a:off x="2042296" y="3242323"/>
            <a:ext cx="789794" cy="789794"/>
          </a:xfrm>
          <a:prstGeom prst="ellipse">
            <a:avLst/>
          </a:prstGeom>
          <a:noFill/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N3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SAMC with Crashes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27</a:t>
            </a:fld>
            <a:endParaRPr lang="en-US"/>
          </a:p>
        </p:txBody>
      </p:sp>
      <p:sp>
        <p:nvSpPr>
          <p:cNvPr id="9" name="Up Arrow 8"/>
          <p:cNvSpPr/>
          <p:nvPr/>
        </p:nvSpPr>
        <p:spPr>
          <a:xfrm rot="7491930">
            <a:off x="1524524" y="3891405"/>
            <a:ext cx="327760" cy="767978"/>
          </a:xfrm>
          <a:prstGeom prst="upArrow">
            <a:avLst>
              <a:gd name="adj1" fmla="val 50000"/>
              <a:gd name="adj2" fmla="val 78122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Up Arrow 9"/>
          <p:cNvSpPr/>
          <p:nvPr/>
        </p:nvSpPr>
        <p:spPr>
          <a:xfrm rot="3104242">
            <a:off x="1560859" y="2706565"/>
            <a:ext cx="327760" cy="760145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11" name="Up Arrow 10"/>
          <p:cNvSpPr/>
          <p:nvPr/>
        </p:nvSpPr>
        <p:spPr>
          <a:xfrm rot="5400000">
            <a:off x="1579864" y="3444578"/>
            <a:ext cx="327760" cy="453702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659148"/>
              </p:ext>
            </p:extLst>
          </p:nvPr>
        </p:nvGraphicFramePr>
        <p:xfrm>
          <a:off x="3200697" y="1759425"/>
          <a:ext cx="1512448" cy="388111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1244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Black Box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r>
                        <a:rPr lang="en-US" baseline="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checker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.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. .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Oval 29"/>
          <p:cNvSpPr/>
          <p:nvPr/>
        </p:nvSpPr>
        <p:spPr>
          <a:xfrm>
            <a:off x="659509" y="3242323"/>
            <a:ext cx="789794" cy="789794"/>
          </a:xfrm>
          <a:prstGeom prst="ellipse">
            <a:avLst/>
          </a:prstGeom>
          <a:noFill/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N1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2042296" y="2162707"/>
            <a:ext cx="789794" cy="789794"/>
          </a:xfrm>
          <a:prstGeom prst="ellipse">
            <a:avLst/>
          </a:prstGeom>
          <a:noFill/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N2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042296" y="4300597"/>
            <a:ext cx="789794" cy="789794"/>
          </a:xfrm>
          <a:prstGeom prst="ellipse">
            <a:avLst/>
          </a:prstGeom>
          <a:noFill/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N4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" name="Multiply 5"/>
          <p:cNvSpPr/>
          <p:nvPr/>
        </p:nvSpPr>
        <p:spPr>
          <a:xfrm>
            <a:off x="1806879" y="4099000"/>
            <a:ext cx="1255224" cy="1184478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96299" y="295720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A,B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65678" y="3485520"/>
            <a:ext cx="50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C,D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87141" y="3902152"/>
            <a:ext cx="1442292" cy="982462"/>
          </a:xfrm>
          <a:prstGeom prst="rect">
            <a:avLst/>
          </a:prstGeom>
          <a:solidFill>
            <a:srgbClr val="FF0000">
              <a:alpha val="27000"/>
            </a:srgbClr>
          </a:solidFill>
          <a:ln w="28575" cmpd="sng">
            <a:solidFill>
              <a:srgbClr val="FF0000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Unnecessary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Re-orderings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6172177" y="3283570"/>
            <a:ext cx="1014964" cy="6185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6172177" y="3667302"/>
            <a:ext cx="1014965" cy="4060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212718" y="3251339"/>
            <a:ext cx="8163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6172177" y="4073364"/>
            <a:ext cx="1014965" cy="1588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8" idx="1"/>
          </p:cNvCxnSpPr>
          <p:nvPr/>
        </p:nvCxnSpPr>
        <p:spPr>
          <a:xfrm flipH="1">
            <a:off x="6172177" y="4393383"/>
            <a:ext cx="101496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6172177" y="4756254"/>
            <a:ext cx="1014964" cy="2924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6172178" y="4574910"/>
            <a:ext cx="1014963" cy="957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6172177" y="4884614"/>
            <a:ext cx="1014964" cy="5369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212718" y="3636210"/>
            <a:ext cx="8163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212718" y="3993987"/>
            <a:ext cx="8163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212718" y="4384510"/>
            <a:ext cx="8163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212718" y="4751200"/>
            <a:ext cx="8163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212718" y="5124150"/>
            <a:ext cx="8163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59839" y="2162707"/>
            <a:ext cx="11464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Crash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Recovery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Semantic</a:t>
            </a:r>
            <a:endParaRPr lang="en-US" sz="2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97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5"/>
            <a:ext cx="8229600" cy="1143000"/>
          </a:xfrm>
        </p:spPr>
        <p:txBody>
          <a:bodyPr/>
          <a:lstStyle/>
          <a:p>
            <a:r>
              <a:rPr lang="en-US" b="0" dirty="0" smtClean="0"/>
              <a:t>Crash Recovery Semantic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93" name="Table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656966"/>
              </p:ext>
            </p:extLst>
          </p:nvPr>
        </p:nvGraphicFramePr>
        <p:xfrm>
          <a:off x="180657" y="2221750"/>
          <a:ext cx="122583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8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Black Box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…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4669263" y="1686164"/>
            <a:ext cx="4332497" cy="136881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handleCrash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if (</a:t>
            </a:r>
            <a:r>
              <a:rPr lang="en-US" sz="1600" b="1" dirty="0" smtClean="0">
                <a:solidFill>
                  <a:srgbClr val="800000"/>
                </a:solidFill>
                <a:latin typeface="Courier"/>
                <a:cs typeface="Courier"/>
              </a:rPr>
              <a:t>X == follower &amp;&amp; </a:t>
            </a:r>
            <a:r>
              <a:rPr lang="en-US" sz="1600" b="1" dirty="0" err="1" smtClean="0">
                <a:solidFill>
                  <a:srgbClr val="800000"/>
                </a:solidFill>
                <a:latin typeface="Courier"/>
                <a:cs typeface="Courier"/>
              </a:rPr>
              <a:t>isQuorum</a:t>
            </a:r>
            <a:r>
              <a:rPr lang="en-US" sz="1600" b="1" dirty="0" smtClean="0">
                <a:solidFill>
                  <a:srgbClr val="800000"/>
                </a:solidFill>
                <a:latin typeface="Courier"/>
                <a:cs typeface="Courier"/>
              </a:rPr>
              <a:t>()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sz="1600" dirty="0" err="1" smtClean="0">
                <a:solidFill>
                  <a:srgbClr val="0000FF"/>
                </a:solidFill>
                <a:latin typeface="Courier"/>
                <a:cs typeface="Courier"/>
              </a:rPr>
              <a:t>followerCount</a:t>
            </a:r>
            <a:r>
              <a:rPr lang="en-US" sz="1600" dirty="0" smtClean="0">
                <a:solidFill>
                  <a:srgbClr val="0000FF"/>
                </a:solidFill>
                <a:latin typeface="Courier"/>
                <a:cs typeface="Courier"/>
              </a:rPr>
              <a:t>--;</a:t>
            </a:r>
          </a:p>
          <a:p>
            <a:r>
              <a:rPr lang="en-US" sz="16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urier"/>
                <a:cs typeface="Courier"/>
              </a:rPr>
              <a:t>   </a:t>
            </a:r>
            <a:r>
              <a:rPr lang="en-US" sz="1600" i="1" dirty="0" smtClean="0">
                <a:solidFill>
                  <a:srgbClr val="FF0000"/>
                </a:solidFill>
                <a:latin typeface="Courier"/>
                <a:cs typeface="Courier"/>
              </a:rPr>
              <a:t>// No new messages !!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33" name="Up Arrow 32"/>
          <p:cNvSpPr/>
          <p:nvPr/>
        </p:nvSpPr>
        <p:spPr>
          <a:xfrm rot="8808049">
            <a:off x="3466293" y="2186816"/>
            <a:ext cx="327760" cy="720768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2728872" y="1461328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L</a:t>
            </a:r>
          </a:p>
        </p:txBody>
      </p:sp>
      <p:sp>
        <p:nvSpPr>
          <p:cNvPr id="35" name="Oval 34"/>
          <p:cNvSpPr/>
          <p:nvPr/>
        </p:nvSpPr>
        <p:spPr>
          <a:xfrm>
            <a:off x="1713741" y="286009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3717199" y="286009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37" name="Multiply 36"/>
          <p:cNvSpPr/>
          <p:nvPr/>
        </p:nvSpPr>
        <p:spPr>
          <a:xfrm>
            <a:off x="1473648" y="2669443"/>
            <a:ext cx="1255224" cy="1184478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03535" y="230965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A,B</a:t>
            </a:r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792982" y="2309653"/>
            <a:ext cx="50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C,D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2728872" y="286009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41" name="Up Arrow 40"/>
          <p:cNvSpPr/>
          <p:nvPr/>
        </p:nvSpPr>
        <p:spPr>
          <a:xfrm rot="10800000">
            <a:off x="2947369" y="2330302"/>
            <a:ext cx="327760" cy="450356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478477" y="3169238"/>
            <a:ext cx="655521" cy="1024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78477" y="3530350"/>
            <a:ext cx="655521" cy="1024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481465" y="3906886"/>
            <a:ext cx="655521" cy="1024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69014" y="4280446"/>
            <a:ext cx="655521" cy="1024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2503535" y="4190700"/>
            <a:ext cx="5456256" cy="2060601"/>
          </a:xfrm>
          <a:prstGeom prst="rect">
            <a:avLst/>
          </a:prstGeom>
          <a:solidFill>
            <a:srgbClr val="8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Crash a </a:t>
            </a:r>
            <a:r>
              <a:rPr lang="en-US" sz="2400" b="1" u="sng" dirty="0" smtClean="0">
                <a:solidFill>
                  <a:prstClr val="white"/>
                </a:solidFill>
                <a:latin typeface="Calibri"/>
              </a:rPr>
              <a:t>follower</a:t>
            </a:r>
            <a:r>
              <a:rPr lang="en-US" sz="2400" b="1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2400" dirty="0" smtClean="0">
                <a:solidFill>
                  <a:prstClr val="white"/>
                </a:solidFill>
                <a:latin typeface="Calibri"/>
                <a:sym typeface="Wingdings"/>
              </a:rPr>
              <a:t> </a:t>
            </a:r>
            <a:r>
              <a:rPr lang="en-US" sz="2400" b="1" u="sng" dirty="0" smtClean="0">
                <a:solidFill>
                  <a:prstClr val="white"/>
                </a:solidFill>
                <a:latin typeface="Calibri"/>
              </a:rPr>
              <a:t>Local</a:t>
            </a:r>
            <a:r>
              <a:rPr lang="en-US" sz="2400" u="sng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2400" b="1" u="sng" dirty="0" smtClean="0">
                <a:solidFill>
                  <a:prstClr val="white"/>
                </a:solidFill>
                <a:latin typeface="Calibri"/>
              </a:rPr>
              <a:t>Impact</a:t>
            </a:r>
          </a:p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(no new messages &amp;</a:t>
            </a:r>
          </a:p>
          <a:p>
            <a:pPr algn="ctr" defTabSz="457200"/>
            <a:r>
              <a:rPr lang="en-US" sz="2400" dirty="0">
                <a:solidFill>
                  <a:prstClr val="white"/>
                </a:solidFill>
                <a:latin typeface="Calibri"/>
              </a:rPr>
              <a:t>o</a:t>
            </a: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nly state changes in leader L)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1541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5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65"/>
            <a:ext cx="8229600" cy="1143000"/>
          </a:xfrm>
        </p:spPr>
        <p:txBody>
          <a:bodyPr/>
          <a:lstStyle/>
          <a:p>
            <a:r>
              <a:rPr lang="en-US" b="0" dirty="0"/>
              <a:t>Crash Recovery Semantic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29</a:t>
            </a:fld>
            <a:endParaRPr lang="en-US"/>
          </a:p>
        </p:txBody>
      </p:sp>
      <p:sp>
        <p:nvSpPr>
          <p:cNvPr id="18" name="Up Arrow 17"/>
          <p:cNvSpPr/>
          <p:nvPr/>
        </p:nvSpPr>
        <p:spPr>
          <a:xfrm rot="8808049">
            <a:off x="2793097" y="2003391"/>
            <a:ext cx="327760" cy="720768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055676" y="1277903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L</a:t>
            </a:r>
          </a:p>
        </p:txBody>
      </p:sp>
      <p:sp>
        <p:nvSpPr>
          <p:cNvPr id="20" name="Oval 19"/>
          <p:cNvSpPr/>
          <p:nvPr/>
        </p:nvSpPr>
        <p:spPr>
          <a:xfrm>
            <a:off x="1040545" y="2676665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044003" y="2676665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30339" y="212622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A,B</a:t>
            </a:r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19786" y="2126228"/>
            <a:ext cx="50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C,D</a:t>
            </a:r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055676" y="2676665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27" name="Up Arrow 26"/>
          <p:cNvSpPr/>
          <p:nvPr/>
        </p:nvSpPr>
        <p:spPr>
          <a:xfrm rot="10800000">
            <a:off x="2274173" y="2146877"/>
            <a:ext cx="327760" cy="450356"/>
          </a:xfrm>
          <a:prstGeom prst="upArrow">
            <a:avLst>
              <a:gd name="adj1" fmla="val 50000"/>
              <a:gd name="adj2" fmla="val 78122"/>
            </a:avLst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2030439" y="4247867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L</a:t>
            </a:r>
          </a:p>
        </p:txBody>
      </p:sp>
      <p:sp>
        <p:nvSpPr>
          <p:cNvPr id="33" name="Oval 32"/>
          <p:cNvSpPr/>
          <p:nvPr/>
        </p:nvSpPr>
        <p:spPr>
          <a:xfrm>
            <a:off x="613208" y="517230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>
                <a:solidFill>
                  <a:srgbClr val="1763A1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34" name="Oval 33"/>
          <p:cNvSpPr/>
          <p:nvPr/>
        </p:nvSpPr>
        <p:spPr>
          <a:xfrm>
            <a:off x="3378273" y="517230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>
                <a:solidFill>
                  <a:srgbClr val="1763A1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35" name="Oval 34"/>
          <p:cNvSpPr/>
          <p:nvPr/>
        </p:nvSpPr>
        <p:spPr>
          <a:xfrm>
            <a:off x="2001257" y="517230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>
                <a:solidFill>
                  <a:srgbClr val="1763A1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36" name="Multiply 35"/>
          <p:cNvSpPr/>
          <p:nvPr/>
        </p:nvSpPr>
        <p:spPr>
          <a:xfrm>
            <a:off x="1788779" y="4048573"/>
            <a:ext cx="1255224" cy="1184478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8" name="Right Arrow 37"/>
          <p:cNvSpPr/>
          <p:nvPr/>
        </p:nvSpPr>
        <p:spPr>
          <a:xfrm>
            <a:off x="1493712" y="5405921"/>
            <a:ext cx="443468" cy="16127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9" name="Right Arrow 38"/>
          <p:cNvSpPr/>
          <p:nvPr/>
        </p:nvSpPr>
        <p:spPr>
          <a:xfrm>
            <a:off x="2869884" y="5410247"/>
            <a:ext cx="443468" cy="16127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Right Arrow 39"/>
          <p:cNvSpPr/>
          <p:nvPr/>
        </p:nvSpPr>
        <p:spPr>
          <a:xfrm rot="10800000">
            <a:off x="1493712" y="5643869"/>
            <a:ext cx="443468" cy="16127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Right Arrow 40"/>
          <p:cNvSpPr/>
          <p:nvPr/>
        </p:nvSpPr>
        <p:spPr>
          <a:xfrm rot="10800000">
            <a:off x="2869884" y="5638960"/>
            <a:ext cx="443468" cy="16127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3" name="Up Arrow 42"/>
          <p:cNvSpPr/>
          <p:nvPr/>
        </p:nvSpPr>
        <p:spPr>
          <a:xfrm rot="10800000">
            <a:off x="2274173" y="3578442"/>
            <a:ext cx="327760" cy="500610"/>
          </a:xfrm>
          <a:prstGeom prst="upArrow">
            <a:avLst>
              <a:gd name="adj1" fmla="val 50000"/>
              <a:gd name="adj2" fmla="val 78122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44" name="U-Turn Arrow 43"/>
          <p:cNvSpPr/>
          <p:nvPr/>
        </p:nvSpPr>
        <p:spPr>
          <a:xfrm flipV="1">
            <a:off x="744129" y="6029223"/>
            <a:ext cx="3423937" cy="473530"/>
          </a:xfrm>
          <a:prstGeom prst="uturnArrow">
            <a:avLst>
              <a:gd name="adj1" fmla="val 22546"/>
              <a:gd name="adj2" fmla="val 25000"/>
              <a:gd name="adj3" fmla="val 42219"/>
              <a:gd name="adj4" fmla="val 75000"/>
              <a:gd name="adj5" fmla="val 100000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45" name="U-Turn Arrow 44"/>
          <p:cNvSpPr/>
          <p:nvPr/>
        </p:nvSpPr>
        <p:spPr>
          <a:xfrm flipH="1" flipV="1">
            <a:off x="1040544" y="6029222"/>
            <a:ext cx="2645119" cy="287843"/>
          </a:xfrm>
          <a:prstGeom prst="uturnArrow">
            <a:avLst>
              <a:gd name="adj1" fmla="val 36857"/>
              <a:gd name="adj2" fmla="val 25000"/>
              <a:gd name="adj3" fmla="val 42219"/>
              <a:gd name="adj4" fmla="val 57781"/>
              <a:gd name="adj5" fmla="val 100000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2" name="Multiply 21"/>
          <p:cNvSpPr/>
          <p:nvPr/>
        </p:nvSpPr>
        <p:spPr>
          <a:xfrm>
            <a:off x="1830339" y="1094478"/>
            <a:ext cx="1255224" cy="1184478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602481" y="1584959"/>
            <a:ext cx="4287520" cy="1331575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handleCrash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if (</a:t>
            </a:r>
            <a:r>
              <a:rPr lang="en-US" sz="1600" b="1" dirty="0" smtClean="0">
                <a:solidFill>
                  <a:srgbClr val="800000"/>
                </a:solidFill>
                <a:latin typeface="Courier"/>
                <a:cs typeface="Courier"/>
              </a:rPr>
              <a:t>X == leader || !</a:t>
            </a:r>
            <a:r>
              <a:rPr lang="en-US" sz="1600" b="1" dirty="0" err="1" smtClean="0">
                <a:solidFill>
                  <a:srgbClr val="800000"/>
                </a:solidFill>
                <a:latin typeface="Courier"/>
                <a:cs typeface="Courier"/>
              </a:rPr>
              <a:t>isQuorum</a:t>
            </a:r>
            <a:r>
              <a:rPr lang="en-US" sz="1600" b="1" dirty="0" smtClean="0">
                <a:solidFill>
                  <a:srgbClr val="800000"/>
                </a:solidFill>
                <a:latin typeface="Courier"/>
                <a:cs typeface="Courier"/>
              </a:rPr>
              <a:t>()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  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US" sz="1600" dirty="0" err="1" smtClean="0">
                <a:solidFill>
                  <a:srgbClr val="FF0000"/>
                </a:solidFill>
                <a:latin typeface="Courier"/>
                <a:cs typeface="Courier"/>
              </a:rPr>
              <a:t>electLeader</a:t>
            </a:r>
            <a:r>
              <a:rPr lang="en-US" sz="1600" dirty="0" smtClean="0">
                <a:solidFill>
                  <a:srgbClr val="FF0000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urier"/>
                <a:cs typeface="Courier"/>
              </a:rPr>
              <a:t>    </a:t>
            </a:r>
            <a:r>
              <a:rPr lang="en-US" sz="1600" i="1" dirty="0" smtClean="0">
                <a:solidFill>
                  <a:srgbClr val="FF0000"/>
                </a:solidFill>
                <a:latin typeface="Courier"/>
                <a:cs typeface="Courier"/>
              </a:rPr>
              <a:t>// New messages created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489875" y="3983114"/>
            <a:ext cx="2528545" cy="1817122"/>
          </a:xfrm>
          <a:prstGeom prst="rect">
            <a:avLst/>
          </a:prstGeom>
          <a:solidFill>
            <a:srgbClr val="8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Crash the </a:t>
            </a:r>
            <a:r>
              <a:rPr lang="en-US" sz="2400" b="1" u="sng" dirty="0" smtClean="0">
                <a:solidFill>
                  <a:prstClr val="white"/>
                </a:solidFill>
                <a:latin typeface="Calibri"/>
              </a:rPr>
              <a:t>leader</a:t>
            </a:r>
          </a:p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  <a:sym typeface="Wingdings"/>
              </a:rPr>
              <a:t> </a:t>
            </a:r>
            <a:r>
              <a:rPr lang="en-US" sz="2400" b="1" u="sng" dirty="0" smtClean="0">
                <a:solidFill>
                  <a:prstClr val="white"/>
                </a:solidFill>
                <a:latin typeface="Calibri"/>
              </a:rPr>
              <a:t>Global Impact</a:t>
            </a:r>
          </a:p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(cannot prune</a:t>
            </a:r>
          </a:p>
          <a:p>
            <a:pPr algn="ctr" defTabSz="457200"/>
            <a:r>
              <a:rPr lang="en-US" sz="2400" dirty="0">
                <a:solidFill>
                  <a:prstClr val="white"/>
                </a:solidFill>
                <a:latin typeface="Calibri"/>
              </a:rPr>
              <a:t>r</a:t>
            </a: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e-orderings)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065895"/>
              </p:ext>
            </p:extLst>
          </p:nvPr>
        </p:nvGraphicFramePr>
        <p:xfrm>
          <a:off x="7222101" y="3345795"/>
          <a:ext cx="122583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8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Black Box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…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783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37" grpId="0" animBg="1"/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168667" y="785741"/>
            <a:ext cx="4174733" cy="55326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Single-machine software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Small-scale distributed systems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800600" y="785742"/>
            <a:ext cx="4168532" cy="553269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Cloud-scale distributed systems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Why </a:t>
            </a:r>
            <a:r>
              <a:rPr lang="en-US" dirty="0"/>
              <a:t>they fail?</a:t>
            </a:r>
          </a:p>
          <a:p>
            <a:r>
              <a:rPr lang="en-US" dirty="0" smtClean="0"/>
              <a:t>What are new critical bugs?</a:t>
            </a:r>
          </a:p>
          <a:p>
            <a:r>
              <a:rPr lang="en-US" dirty="0" smtClean="0"/>
              <a:t>How to combat them?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7" name="Oval Callout 26"/>
          <p:cNvSpPr/>
          <p:nvPr/>
        </p:nvSpPr>
        <p:spPr>
          <a:xfrm>
            <a:off x="168667" y="4199071"/>
            <a:ext cx="3486488" cy="1939264"/>
          </a:xfrm>
          <a:prstGeom prst="wedgeEllipseCallout">
            <a:avLst>
              <a:gd name="adj1" fmla="val 66609"/>
              <a:gd name="adj2" fmla="val -37040"/>
            </a:avLst>
          </a:prstGeom>
          <a:solidFill>
            <a:srgbClr val="CCFFCC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Gill Sans"/>
                <a:cs typeface="Gill Sans"/>
              </a:rPr>
              <a:t>My research</a:t>
            </a:r>
            <a:endParaRPr lang="en-US" sz="36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462697" y="3454844"/>
            <a:ext cx="0" cy="2722478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434475" y="3468955"/>
            <a:ext cx="518526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434475" y="6177322"/>
            <a:ext cx="518526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265946" y="1584167"/>
            <a:ext cx="6552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400" b="1" dirty="0" smtClean="0">
                <a:solidFill>
                  <a:srgbClr val="000000"/>
                </a:solidFill>
              </a:rPr>
              <a:t>…</a:t>
            </a:r>
            <a:endParaRPr lang="en-US" sz="4400" b="1" dirty="0">
              <a:solidFill>
                <a:srgbClr val="00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973210" y="1811099"/>
            <a:ext cx="9212101" cy="1560367"/>
            <a:chOff x="0" y="5185067"/>
            <a:chExt cx="9212101" cy="1560367"/>
          </a:xfrm>
        </p:grpSpPr>
        <p:sp>
          <p:nvSpPr>
            <p:cNvPr id="9" name="Rectangle 8"/>
            <p:cNvSpPr/>
            <p:nvPr/>
          </p:nvSpPr>
          <p:spPr>
            <a:xfrm>
              <a:off x="3592" y="5185067"/>
              <a:ext cx="9159203" cy="1536127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Arial Narrow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089676" y="5307682"/>
              <a:ext cx="1369520" cy="731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3768" y="5384225"/>
              <a:ext cx="1106747" cy="54402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2383" y="5352259"/>
              <a:ext cx="981809" cy="79411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6725" y="6051004"/>
              <a:ext cx="1236580" cy="66309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795" y="5878914"/>
              <a:ext cx="1140505" cy="85271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7250" y="6039282"/>
              <a:ext cx="1257545" cy="6599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5384225"/>
              <a:ext cx="1000729" cy="74007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32576" y="6090038"/>
              <a:ext cx="1398647" cy="64663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04192" y="5365231"/>
              <a:ext cx="1093002" cy="71862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79215" y="6196373"/>
              <a:ext cx="1332886" cy="52950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0339" y="5352259"/>
              <a:ext cx="1179398" cy="89056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41919" y="5365231"/>
              <a:ext cx="737296" cy="6599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83737" y="6077698"/>
              <a:ext cx="948839" cy="64817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273768" y="6020711"/>
              <a:ext cx="1152957" cy="67847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00729" y="5406295"/>
              <a:ext cx="1263478" cy="37961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212880" y="5190095"/>
              <a:ext cx="1001243" cy="98824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931223" y="6083859"/>
              <a:ext cx="1116407" cy="661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2877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361" y="2374440"/>
            <a:ext cx="5004839" cy="171992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24" y="2730042"/>
            <a:ext cx="2555980" cy="1570542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4018551" y="666133"/>
            <a:ext cx="5003184" cy="5816781"/>
          </a:xfrm>
          <a:prstGeom prst="rect">
            <a:avLst/>
          </a:prstGeom>
          <a:solidFill>
            <a:srgbClr val="BA7B7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133530" y="1692332"/>
            <a:ext cx="4728864" cy="1061532"/>
          </a:xfrm>
          <a:prstGeom prst="rect">
            <a:avLst/>
          </a:prstGeom>
          <a:solidFill>
            <a:srgbClr val="6D3227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21406" y="1734817"/>
            <a:ext cx="10567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600" dirty="0" smtClean="0">
                <a:solidFill>
                  <a:srgbClr val="FFFFFF"/>
                </a:solidFill>
                <a:latin typeface="Calibri"/>
              </a:rPr>
              <a:t>Protocol</a:t>
            </a:r>
          </a:p>
          <a:p>
            <a:pPr defTabSz="457200"/>
            <a:r>
              <a:rPr lang="en-US" sz="1600" dirty="0" smtClean="0">
                <a:solidFill>
                  <a:srgbClr val="FFFFFF"/>
                </a:solidFill>
                <a:latin typeface="Calibri"/>
              </a:rPr>
              <a:t>Specific</a:t>
            </a:r>
          </a:p>
          <a:p>
            <a:pPr defTabSz="457200"/>
            <a:r>
              <a:rPr lang="en-US" sz="1600" dirty="0" smtClean="0">
                <a:solidFill>
                  <a:srgbClr val="FFFFFF"/>
                </a:solidFill>
                <a:latin typeface="Calibri"/>
              </a:rPr>
              <a:t>Reduction</a:t>
            </a:r>
          </a:p>
          <a:p>
            <a:pPr defTabSz="457200"/>
            <a:r>
              <a:rPr lang="en-US" sz="1600" dirty="0" smtClean="0">
                <a:solidFill>
                  <a:srgbClr val="FFFFFF"/>
                </a:solidFill>
                <a:latin typeface="Calibri"/>
              </a:rPr>
              <a:t>Predicates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353266" y="1721868"/>
            <a:ext cx="948783" cy="5492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Leader</a:t>
            </a:r>
          </a:p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Election</a:t>
            </a:r>
            <a:endParaRPr lang="en-US" sz="16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438997" y="1721868"/>
            <a:ext cx="1079058" cy="5492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Atomic</a:t>
            </a:r>
          </a:p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Broadcast</a:t>
            </a:r>
            <a:endParaRPr lang="en-US" sz="16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8254909" y="1719525"/>
            <a:ext cx="435150" cy="5492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…</a:t>
            </a:r>
            <a:endParaRPr lang="en-US" sz="16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700819" y="842418"/>
            <a:ext cx="38669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 smtClean="0">
                <a:solidFill>
                  <a:prstClr val="black"/>
                </a:solidFill>
                <a:latin typeface="Calibi"/>
                <a:cs typeface="Calibi"/>
              </a:rPr>
              <a:t>SAMC (~ 10 KLOC)</a:t>
            </a:r>
            <a:endParaRPr lang="en-US" sz="3200" b="1" dirty="0">
              <a:solidFill>
                <a:prstClr val="black"/>
              </a:solidFill>
              <a:latin typeface="Calibi"/>
              <a:cs typeface="Calibi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7665629" y="1719525"/>
            <a:ext cx="435150" cy="5492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…</a:t>
            </a:r>
            <a:endParaRPr lang="en-US" sz="16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33530" y="2828783"/>
            <a:ext cx="4728864" cy="2230292"/>
          </a:xfrm>
          <a:prstGeom prst="rect">
            <a:avLst/>
          </a:prstGeom>
          <a:solidFill>
            <a:srgbClr val="6D3227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22593" y="2878524"/>
            <a:ext cx="302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 smtClean="0">
                <a:solidFill>
                  <a:srgbClr val="FFFFFF"/>
                </a:solidFill>
                <a:latin typeface="Calibri"/>
              </a:rPr>
              <a:t>Generic</a:t>
            </a:r>
            <a:r>
              <a:rPr lang="en-US" dirty="0" smtClean="0">
                <a:solidFill>
                  <a:srgbClr val="FFFFFF"/>
                </a:solidFill>
                <a:latin typeface="Calibri"/>
              </a:rPr>
              <a:t> Reduction</a:t>
            </a:r>
            <a:r>
              <a:rPr lang="en-US" dirty="0">
                <a:solidFill>
                  <a:srgbClr val="FFFFFF"/>
                </a:solidFill>
                <a:latin typeface="Calibri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alibri"/>
              </a:rPr>
              <a:t>Patterns</a:t>
            </a:r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6528081" y="3294721"/>
            <a:ext cx="1979947" cy="696724"/>
          </a:xfrm>
          <a:prstGeom prst="roundRect">
            <a:avLst/>
          </a:prstGeom>
          <a:solidFill>
            <a:srgbClr val="66CC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schemeClr val="bg1"/>
                </a:solidFill>
                <a:latin typeface="Calibri"/>
              </a:rPr>
              <a:t>Crash-Message</a:t>
            </a:r>
          </a:p>
          <a:p>
            <a:pPr algn="ctr" defTabSz="457200"/>
            <a:r>
              <a:rPr lang="en-US" b="1" dirty="0" smtClean="0">
                <a:solidFill>
                  <a:schemeClr val="bg1"/>
                </a:solidFill>
                <a:latin typeface="Calibri"/>
              </a:rPr>
              <a:t>Indep</a:t>
            </a:r>
            <a:r>
              <a:rPr lang="en-US" dirty="0" smtClean="0">
                <a:solidFill>
                  <a:schemeClr val="bg1"/>
                </a:solidFill>
                <a:latin typeface="Calibri"/>
              </a:rPr>
              <a:t>. (CMI)</a:t>
            </a:r>
            <a:endParaRPr lang="en-US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4486709" y="3285516"/>
            <a:ext cx="1911325" cy="696724"/>
          </a:xfrm>
          <a:prstGeom prst="round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Local-Message</a:t>
            </a:r>
          </a:p>
          <a:p>
            <a:pPr algn="ctr" defTabSz="457200"/>
            <a:r>
              <a:rPr lang="en-US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Indep</a:t>
            </a:r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. (LMI)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4486709" y="4249667"/>
            <a:ext cx="1911325" cy="697773"/>
          </a:xfrm>
          <a:prstGeom prst="round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Crash Recovery</a:t>
            </a:r>
          </a:p>
          <a:p>
            <a:pPr algn="ctr" defTabSz="45720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Symmetry (CRS)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528081" y="4258871"/>
            <a:ext cx="1979947" cy="697773"/>
          </a:xfrm>
          <a:prstGeom prst="round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Reboot Sync.</a:t>
            </a:r>
          </a:p>
          <a:p>
            <a:pPr algn="ctr" defTabSz="45720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Symmetry (RSS)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43295" y="5198256"/>
            <a:ext cx="4728864" cy="1204968"/>
          </a:xfrm>
          <a:prstGeom prst="rect">
            <a:avLst/>
          </a:prstGeom>
          <a:solidFill>
            <a:srgbClr val="6D3227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43619" y="5190252"/>
            <a:ext cx="237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 smtClean="0">
                <a:solidFill>
                  <a:srgbClr val="FFFFFF"/>
                </a:solidFill>
                <a:latin typeface="Calibri"/>
              </a:rPr>
              <a:t>Mechanisms: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21406" y="5467169"/>
            <a:ext cx="2983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Workload Drivers</a:t>
            </a:r>
          </a:p>
          <a:p>
            <a:pPr defTabSz="457200"/>
            <a:r>
              <a:rPr lang="en-US" dirty="0">
                <a:solidFill>
                  <a:srgbClr val="FFFFFF"/>
                </a:solidFill>
                <a:latin typeface="Calibri"/>
                <a:cs typeface="Calibri"/>
              </a:rPr>
              <a:t>Message </a:t>
            </a:r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interceptors</a:t>
            </a:r>
          </a:p>
          <a:p>
            <a:pPr defTabSz="457200"/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Fault injections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34301" y="5475641"/>
            <a:ext cx="2491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srgbClr val="FFFFFF"/>
                </a:solidFill>
                <a:latin typeface="Calibri"/>
                <a:cs typeface="Calibri"/>
              </a:rPr>
              <a:t>Path explorers: </a:t>
            </a:r>
          </a:p>
          <a:p>
            <a:pPr defTabSz="457200"/>
            <a:r>
              <a:rPr lang="en-US" dirty="0">
                <a:solidFill>
                  <a:srgbClr val="FFFFFF"/>
                </a:solidFill>
                <a:latin typeface="Calibri"/>
                <a:cs typeface="Calibri"/>
              </a:rPr>
              <a:t>DFS, DPOR</a:t>
            </a:r>
          </a:p>
          <a:p>
            <a:pPr defTabSz="457200"/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Setup: boot, cleanup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58650" y="2300916"/>
            <a:ext cx="1751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600" dirty="0" smtClean="0">
                <a:solidFill>
                  <a:srgbClr val="FFFFFF"/>
                </a:solidFill>
                <a:latin typeface="Calibri"/>
              </a:rPr>
              <a:t>~35 LOC / protocol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5195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 animBg="1"/>
      <p:bldP spid="46" grpId="0" animBg="1"/>
      <p:bldP spid="48" grpId="0" animBg="1"/>
      <p:bldP spid="51" grpId="0" animBg="1"/>
      <p:bldP spid="5" grpId="0"/>
      <p:bldP spid="52" grpId="0" animBg="1"/>
      <p:bldP spid="53" grpId="0"/>
      <p:bldP spid="54" grpId="0" animBg="1"/>
      <p:bldP spid="55" grpId="0" animBg="1"/>
      <p:bldP spid="56" grpId="0" animBg="1"/>
      <p:bldP spid="57" grpId="0" animBg="1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3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0" dirty="0" smtClean="0"/>
              <a:t>Protocol-</a:t>
            </a:r>
            <a:r>
              <a:rPr lang="en-US" b="0" dirty="0"/>
              <a:t>S</a:t>
            </a:r>
            <a:r>
              <a:rPr lang="en-US" b="0" dirty="0" smtClean="0"/>
              <a:t>pecific Rules</a:t>
            </a:r>
            <a:br>
              <a:rPr lang="en-US" b="0" dirty="0" smtClean="0"/>
            </a:br>
            <a:r>
              <a:rPr lang="en-US" sz="2400" b="0" dirty="0" smtClean="0"/>
              <a:t>(e.g. </a:t>
            </a:r>
            <a:r>
              <a:rPr lang="en-US" sz="2400" b="0" dirty="0" err="1" smtClean="0"/>
              <a:t>ZooKeeper</a:t>
            </a:r>
            <a:r>
              <a:rPr lang="en-US" sz="2400" b="0" dirty="0" smtClean="0"/>
              <a:t> Leader Election)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20414" y="5651773"/>
            <a:ext cx="8229600" cy="7045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rgbClr val="800000"/>
                </a:solidFill>
              </a:rPr>
              <a:t>35 LOC </a:t>
            </a:r>
            <a:r>
              <a:rPr lang="en-US" dirty="0" smtClean="0"/>
              <a:t>on average per protocol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 descr="protocol specific rul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80" y="1545357"/>
            <a:ext cx="7051040" cy="41915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8205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4318"/>
            <a:ext cx="8229600" cy="1143000"/>
          </a:xfrm>
        </p:spPr>
        <p:txBody>
          <a:bodyPr/>
          <a:lstStyle/>
          <a:p>
            <a:r>
              <a:rPr lang="en-US" dirty="0" smtClean="0"/>
              <a:t>Catching Old Bugs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776090318"/>
              </p:ext>
            </p:extLst>
          </p:nvPr>
        </p:nvGraphicFramePr>
        <p:xfrm>
          <a:off x="2470839" y="1304758"/>
          <a:ext cx="930801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8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SAMC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#exe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117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576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40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20868" y="854016"/>
            <a:ext cx="6541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table shows number of executions to reach the bugs and speedup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583124"/>
              </p:ext>
            </p:extLst>
          </p:nvPr>
        </p:nvGraphicFramePr>
        <p:xfrm>
          <a:off x="551562" y="1304758"/>
          <a:ext cx="1904235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423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Issue#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ZooKeeper-335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alibri"/>
                          <a:cs typeface="Calibri"/>
                        </a:rPr>
                        <a:t>ZooKeeper-790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ZooKeeper-975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ZooKeeper-1075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ZooKeeper-1419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ZooKeeper-1492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ZooKeeper-1653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MapReduce-4748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MapReduce-5489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MapReduce-5505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Cassandra-3395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Cassandra-3626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959354"/>
              </p:ext>
            </p:extLst>
          </p:nvPr>
        </p:nvGraphicFramePr>
        <p:xfrm>
          <a:off x="3401640" y="1304758"/>
          <a:ext cx="1752710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649"/>
                <a:gridCol w="976061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Black-Box DPOR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#exe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speedup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967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1081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924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945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1212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2552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932730"/>
              </p:ext>
            </p:extLst>
          </p:nvPr>
        </p:nvGraphicFramePr>
        <p:xfrm>
          <a:off x="5154350" y="1304758"/>
          <a:ext cx="1784194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145"/>
                <a:gridCol w="997049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Random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#exe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speedup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1057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71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86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2514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3756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191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509620"/>
              </p:ext>
            </p:extLst>
          </p:nvPr>
        </p:nvGraphicFramePr>
        <p:xfrm>
          <a:off x="6938544" y="1305334"/>
          <a:ext cx="1857662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640"/>
                <a:gridCol w="1060022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Random DPOR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#exe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speedup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82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163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987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3462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1210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2455797" y="1681035"/>
            <a:ext cx="945843" cy="48160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38544" y="1680459"/>
            <a:ext cx="1857662" cy="4816059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01640" y="1680459"/>
            <a:ext cx="1752710" cy="48160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39308" y="1681035"/>
            <a:ext cx="1799236" cy="48160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15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4318"/>
            <a:ext cx="8229600" cy="1143000"/>
          </a:xfrm>
        </p:spPr>
        <p:txBody>
          <a:bodyPr/>
          <a:lstStyle/>
          <a:p>
            <a:r>
              <a:rPr lang="en-US" dirty="0" smtClean="0"/>
              <a:t>Catching Old Bugs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53946085"/>
              </p:ext>
            </p:extLst>
          </p:nvPr>
        </p:nvGraphicFramePr>
        <p:xfrm>
          <a:off x="2470839" y="1304758"/>
          <a:ext cx="930801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8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SAMC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#exe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117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576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40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031634"/>
              </p:ext>
            </p:extLst>
          </p:nvPr>
        </p:nvGraphicFramePr>
        <p:xfrm>
          <a:off x="551562" y="1304758"/>
          <a:ext cx="1904235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423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Issue#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ZooKeeper-335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alibri"/>
                          <a:cs typeface="Calibri"/>
                        </a:rPr>
                        <a:t>ZooKeeper-790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ZooKeeper-975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ZooKeeper-1075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ZooKeeper-1419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ZooKeeper-1492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ZooKeeper-1653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MapReduce-4748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MapReduce-5489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MapReduce-5505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Cassandra-3395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Cassandra-3626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356529"/>
              </p:ext>
            </p:extLst>
          </p:nvPr>
        </p:nvGraphicFramePr>
        <p:xfrm>
          <a:off x="3401640" y="1304758"/>
          <a:ext cx="1752710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649"/>
                <a:gridCol w="976061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Black-Box DPOR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#exe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speedup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43+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967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1081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68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924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alibri"/>
                          <a:cs typeface="Calibri"/>
                        </a:rPr>
                        <a:t>9+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945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86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94+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1212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30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2552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alibri"/>
                          <a:cs typeface="Calibri"/>
                        </a:rPr>
                        <a:t>52+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127483"/>
              </p:ext>
            </p:extLst>
          </p:nvPr>
        </p:nvGraphicFramePr>
        <p:xfrm>
          <a:off x="5154350" y="1304758"/>
          <a:ext cx="1784194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145"/>
                <a:gridCol w="997049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Random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#exe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speedup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1057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32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71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86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2514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9+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3756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341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94+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125+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191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52+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692141"/>
              </p:ext>
            </p:extLst>
          </p:nvPr>
        </p:nvGraphicFramePr>
        <p:xfrm>
          <a:off x="6938544" y="1305334"/>
          <a:ext cx="1857662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640"/>
                <a:gridCol w="1060022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Random DPOR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#exe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speedup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43+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82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163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987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9+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3462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315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94+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1210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30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430934" y="4996708"/>
            <a:ext cx="824589" cy="460344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 defTabSz="457200"/>
            <a:endParaRPr lang="en-US" sz="2800" dirty="0">
              <a:solidFill>
                <a:srgbClr val="FF0000"/>
              </a:solidFill>
              <a:latin typeface="Calibri"/>
              <a:cs typeface="Arial Black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245863" y="4249482"/>
            <a:ext cx="824589" cy="460344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 defTabSz="457200"/>
            <a:endParaRPr lang="en-US" sz="2800" dirty="0">
              <a:solidFill>
                <a:srgbClr val="FF0000"/>
              </a:solidFill>
              <a:latin typeface="Calibri"/>
              <a:cs typeface="Arial Black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102038" y="4249482"/>
            <a:ext cx="824589" cy="460344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 defTabSz="457200"/>
            <a:endParaRPr lang="en-US" sz="2800" dirty="0">
              <a:solidFill>
                <a:srgbClr val="FF0000"/>
              </a:solidFill>
              <a:latin typeface="Calibri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85915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SAMC (Summary)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Model checker is used to catch DC bugs</a:t>
            </a:r>
          </a:p>
          <a:p>
            <a:r>
              <a:rPr lang="en-US" b="1" dirty="0" smtClean="0"/>
              <a:t>BUT </a:t>
            </a:r>
            <a:r>
              <a:rPr lang="en-US" b="1" dirty="0" smtClean="0">
                <a:solidFill>
                  <a:srgbClr val="FF0000"/>
                </a:solidFill>
              </a:rPr>
              <a:t>state space explosion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Semantic awareness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is powerful!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Detecting unnecessary reordering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2x </a:t>
            </a:r>
            <a:r>
              <a:rPr lang="mr-IN" b="1" dirty="0" smtClean="0">
                <a:solidFill>
                  <a:srgbClr val="0000FF"/>
                </a:solidFill>
              </a:rPr>
              <a:t>–</a:t>
            </a:r>
            <a:r>
              <a:rPr lang="en-US" b="1" dirty="0" smtClean="0">
                <a:solidFill>
                  <a:srgbClr val="0000FF"/>
                </a:solidFill>
              </a:rPr>
              <a:t> 340x </a:t>
            </a:r>
            <a:r>
              <a:rPr lang="en-US" dirty="0" smtClean="0">
                <a:solidFill>
                  <a:schemeClr val="bg1"/>
                </a:solidFill>
              </a:rPr>
              <a:t>speedup, </a:t>
            </a:r>
            <a:r>
              <a:rPr lang="en-US" b="1" dirty="0" smtClean="0">
                <a:solidFill>
                  <a:srgbClr val="0000FF"/>
                </a:solidFill>
              </a:rPr>
              <a:t>49x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on average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53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121" y="1343131"/>
            <a:ext cx="8229600" cy="4014796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TaxDC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b="0" dirty="0" smtClean="0"/>
              <a:t>Taxonomy of Non-Deterministic Concurrency Bugs in Datacenter Distributed Systems</a:t>
            </a:r>
            <a:br>
              <a:rPr lang="en-US" b="0" dirty="0" smtClean="0"/>
            </a:br>
            <a:r>
              <a:rPr lang="en-US" sz="2700" b="0" dirty="0" smtClean="0"/>
              <a:t/>
            </a:r>
            <a:br>
              <a:rPr lang="en-US" sz="2700" b="0" dirty="0" smtClean="0"/>
            </a:br>
            <a:r>
              <a:rPr lang="en-US" sz="2700" b="0" dirty="0" smtClean="0">
                <a:solidFill>
                  <a:srgbClr val="000000"/>
                </a:solidFill>
              </a:rPr>
              <a:t>[ASPLOS </a:t>
            </a:r>
            <a:r>
              <a:rPr lang="mr-IN" sz="2700" b="0" dirty="0" smtClean="0">
                <a:solidFill>
                  <a:srgbClr val="000000"/>
                </a:solidFill>
              </a:rPr>
              <a:t>’</a:t>
            </a:r>
            <a:r>
              <a:rPr lang="en-US" sz="2700" b="0" dirty="0" smtClean="0">
                <a:solidFill>
                  <a:srgbClr val="000000"/>
                </a:solidFill>
              </a:rPr>
              <a:t>16]</a:t>
            </a:r>
            <a:endParaRPr lang="en-US" sz="27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35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3154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1" name="Not Equal 10"/>
          <p:cNvSpPr/>
          <p:nvPr/>
        </p:nvSpPr>
        <p:spPr>
          <a:xfrm>
            <a:off x="4064400" y="2790351"/>
            <a:ext cx="1384300" cy="673100"/>
          </a:xfrm>
          <a:prstGeom prst="mathNotEqual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Screen Shot 2016-04-01 at 3.36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3" y="351697"/>
            <a:ext cx="4419600" cy="660400"/>
          </a:xfrm>
          <a:prstGeom prst="rect">
            <a:avLst/>
          </a:prstGeom>
        </p:spPr>
      </p:pic>
      <p:pic>
        <p:nvPicPr>
          <p:cNvPr id="8" name="Picture 7" descr="Screen Shot 2016-04-01 at 3.36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1533"/>
            <a:ext cx="9144000" cy="526093"/>
          </a:xfrm>
          <a:prstGeom prst="rect">
            <a:avLst/>
          </a:prstGeom>
        </p:spPr>
      </p:pic>
      <p:pic>
        <p:nvPicPr>
          <p:cNvPr id="10" name="Picture 9" descr="Screen Shot 2016-04-01 at 3.39.1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65" y="3664978"/>
            <a:ext cx="4813300" cy="584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0923" y="1002246"/>
            <a:ext cx="74139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000" b="1" dirty="0" smtClean="0">
                <a:solidFill>
                  <a:schemeClr val="bg1"/>
                </a:solidFill>
                <a:latin typeface="Gill Sans"/>
                <a:cs typeface="Gill Sans"/>
              </a:rPr>
              <a:t>Local concurrency</a:t>
            </a:r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 bug: multi-threading single machine software)</a:t>
            </a:r>
            <a:endParaRPr lang="en-US" sz="2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42848" y="2188714"/>
            <a:ext cx="45191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Gill Sans"/>
                <a:cs typeface="Gill Sans"/>
              </a:rPr>
              <a:t>Top 10 most cited ASPLOS paper</a:t>
            </a:r>
            <a:endParaRPr lang="en-US" sz="2000" b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pic>
        <p:nvPicPr>
          <p:cNvPr id="14" name="Picture 13" descr="Screen Shot 2016-04-01 at 3.36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5" y="4570331"/>
            <a:ext cx="9144000" cy="526093"/>
          </a:xfrm>
          <a:prstGeom prst="rect">
            <a:avLst/>
          </a:prstGeom>
        </p:spPr>
      </p:pic>
      <p:sp>
        <p:nvSpPr>
          <p:cNvPr id="15" name="Multiply 14"/>
          <p:cNvSpPr/>
          <p:nvPr/>
        </p:nvSpPr>
        <p:spPr>
          <a:xfrm>
            <a:off x="3933215" y="3934558"/>
            <a:ext cx="1646671" cy="1740065"/>
          </a:xfrm>
          <a:prstGeom prst="mathMultiply">
            <a:avLst>
              <a:gd name="adj1" fmla="val 14157"/>
            </a:avLst>
          </a:prstGeom>
          <a:solidFill>
            <a:srgbClr val="FF0000">
              <a:alpha val="5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Screen Shot 2016-04-02 at 3.11.1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22" y="2297007"/>
            <a:ext cx="1079500" cy="241300"/>
          </a:xfrm>
          <a:prstGeom prst="rect">
            <a:avLst/>
          </a:prstGeom>
        </p:spPr>
      </p:pic>
      <p:pic>
        <p:nvPicPr>
          <p:cNvPr id="16" name="Picture 15" descr="Screen Shot 2016-04-02 at 3.10.19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92" b="7039"/>
          <a:stretch/>
        </p:blipFill>
        <p:spPr>
          <a:xfrm>
            <a:off x="0" y="6351141"/>
            <a:ext cx="8991600" cy="1957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01" y="5313257"/>
            <a:ext cx="9144000" cy="9828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3097" y="6375953"/>
            <a:ext cx="960854" cy="275539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5891082" y="6236823"/>
            <a:ext cx="1026673" cy="541768"/>
          </a:xfrm>
          <a:prstGeom prst="ellipse">
            <a:avLst/>
          </a:prstGeom>
          <a:noFill/>
          <a:ln w="571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575734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5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TaxDC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Taxonomy of DC bugs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104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bugs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4</a:t>
            </a:r>
            <a:r>
              <a:rPr lang="en-US" dirty="0" smtClean="0"/>
              <a:t> varied distributed systems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dirty="0" smtClean="0"/>
              <a:t>Bugs in 2011-2014</a:t>
            </a:r>
          </a:p>
          <a:p>
            <a:r>
              <a:rPr lang="en-US" dirty="0" smtClean="0"/>
              <a:t>Study description, source code, patches</a:t>
            </a:r>
            <a:endParaRPr lang="en-US" dirty="0"/>
          </a:p>
        </p:txBody>
      </p:sp>
      <p:pic>
        <p:nvPicPr>
          <p:cNvPr id="7" name="Picture 6" descr="Integrations-ApacheZookeeper-340x2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640" y="3573550"/>
            <a:ext cx="1674048" cy="1063513"/>
          </a:xfrm>
          <a:prstGeom prst="rect">
            <a:avLst/>
          </a:prstGeom>
        </p:spPr>
      </p:pic>
      <p:pic>
        <p:nvPicPr>
          <p:cNvPr id="8" name="Picture 7" descr="2000px-Cassandra_logo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92" y="3706620"/>
            <a:ext cx="1387685" cy="930443"/>
          </a:xfrm>
          <a:prstGeom prst="rect">
            <a:avLst/>
          </a:prstGeom>
        </p:spPr>
      </p:pic>
      <p:pic>
        <p:nvPicPr>
          <p:cNvPr id="9" name="Picture 8" descr="Untitled-1-122jwp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274" y="3721993"/>
            <a:ext cx="1886020" cy="915069"/>
          </a:xfrm>
          <a:prstGeom prst="rect">
            <a:avLst/>
          </a:prstGeom>
        </p:spPr>
      </p:pic>
      <p:pic>
        <p:nvPicPr>
          <p:cNvPr id="10" name="Picture 9" descr="apache-hbase-ima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277" y="3278829"/>
            <a:ext cx="2388523" cy="179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83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85000"/>
                  </a:srgbClr>
                </a:solidFill>
              </a:rPr>
              <a:t>6/6/17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srgbClr val="FFFFFF">
                    <a:lumMod val="85000"/>
                  </a:srgbClr>
                </a:solidFill>
              </a:rPr>
              <a:t>PhD '17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>
                    <a:lumMod val="85000"/>
                  </a:srgbClr>
                </a:solidFill>
              </a:rPr>
              <a:pPr/>
              <a:t>38</a:t>
            </a:fld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3061767" y="1417638"/>
            <a:ext cx="3622847" cy="4693796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ZooKeeper-1264</a:t>
            </a:r>
          </a:p>
          <a:p>
            <a:endParaRPr lang="en-US" sz="100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1. Follower F crashes, reboots, and joins cluster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2. Leader L sync snapshot with F</a:t>
            </a: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3. Client requests new update, F applies this only in memory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Sync finishes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Client requests other update, F writes this to disk correctly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crashes, reboots, and joins cluster again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This time L sends only diff after update in step 5.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loses update in step 3.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277805" y="274638"/>
            <a:ext cx="8621875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 cap="none" spc="50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00A18"/>
                </a:solidFill>
                <a:effectLst/>
                <a:latin typeface="Gill Sans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n w="12700" cmpd="sng">
                  <a:solidFill>
                    <a:srgbClr val="000000"/>
                  </a:solidFill>
                  <a:prstDash val="solid"/>
                </a:ln>
              </a:rPr>
              <a:t>Detailed Characteristics</a:t>
            </a:r>
            <a:endParaRPr lang="en-US" dirty="0">
              <a:ln w="12700" cmpd="sng">
                <a:solidFill>
                  <a:srgbClr val="000000"/>
                </a:solidFill>
                <a:prstDash val="solid"/>
              </a:ln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6936637" y="2105087"/>
            <a:ext cx="1988884" cy="1488291"/>
          </a:xfrm>
          <a:prstGeom prst="roundRect">
            <a:avLst/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Timing</a:t>
            </a:r>
            <a:r>
              <a:rPr lang="en-US" sz="20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- Atomicity 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violation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- Fault Timing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35" name="Straight Arrow Connector 134"/>
          <p:cNvCxnSpPr/>
          <p:nvPr/>
        </p:nvCxnSpPr>
        <p:spPr>
          <a:xfrm flipH="1">
            <a:off x="6083695" y="3396694"/>
            <a:ext cx="938793" cy="1107618"/>
          </a:xfrm>
          <a:prstGeom prst="straightConnector1">
            <a:avLst/>
          </a:prstGeom>
          <a:ln w="57150" cap="flat" cmpd="sng">
            <a:solidFill>
              <a:srgbClr val="8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H="1">
            <a:off x="6231357" y="2791197"/>
            <a:ext cx="791130" cy="311170"/>
          </a:xfrm>
          <a:prstGeom prst="straightConnector1">
            <a:avLst/>
          </a:prstGeom>
          <a:ln w="57150" cap="flat" cmpd="sng">
            <a:solidFill>
              <a:srgbClr val="8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ounded Rectangle 139"/>
          <p:cNvSpPr/>
          <p:nvPr/>
        </p:nvSpPr>
        <p:spPr>
          <a:xfrm>
            <a:off x="277805" y="2865038"/>
            <a:ext cx="1977811" cy="1817890"/>
          </a:xfrm>
          <a:prstGeom prst="roundRect">
            <a:avLst/>
          </a:prstGeom>
          <a:solidFill>
            <a:srgbClr val="0000FF">
              <a:alpha val="26000"/>
            </a:srgbClr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Input</a:t>
            </a:r>
            <a:r>
              <a:rPr lang="en-US" sz="22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- 4 Protocols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- 2 faults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- 2 reboots</a:t>
            </a:r>
            <a:endParaRPr lang="en-US" sz="2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41" name="Straight Arrow Connector 140"/>
          <p:cNvCxnSpPr/>
          <p:nvPr/>
        </p:nvCxnSpPr>
        <p:spPr>
          <a:xfrm flipV="1">
            <a:off x="2111574" y="2865038"/>
            <a:ext cx="1063170" cy="728340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651368" y="2466296"/>
            <a:ext cx="3259827" cy="1535896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628048" y="3997045"/>
            <a:ext cx="1433719" cy="315280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843551" y="2602623"/>
            <a:ext cx="3693793" cy="1739238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111574" y="2323424"/>
            <a:ext cx="1063170" cy="1269954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111574" y="3593378"/>
            <a:ext cx="1063170" cy="408814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843551" y="4312325"/>
            <a:ext cx="1331193" cy="296762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111574" y="3160403"/>
            <a:ext cx="1063170" cy="432976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6921869" y="4086521"/>
            <a:ext cx="1977811" cy="1104204"/>
          </a:xfrm>
          <a:prstGeom prst="roundRect">
            <a:avLst/>
          </a:prstGeom>
          <a:solidFill>
            <a:srgbClr val="FF6600">
              <a:alpha val="29000"/>
            </a:srgbClr>
          </a:solidFill>
          <a:ln w="38100" cmpd="sng">
            <a:solidFill>
              <a:srgbClr val="FF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Error</a:t>
            </a:r>
            <a:r>
              <a:rPr lang="en-US" sz="24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- Global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921869" y="5428073"/>
            <a:ext cx="1977811" cy="1104204"/>
          </a:xfrm>
          <a:prstGeom prst="roundRect">
            <a:avLst/>
          </a:prstGeom>
          <a:solidFill>
            <a:srgbClr val="008000">
              <a:alpha val="32000"/>
            </a:srgbClr>
          </a:solidFill>
          <a:ln w="3810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Failure</a:t>
            </a:r>
            <a:r>
              <a:rPr lang="en-US" sz="24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Data inconsistency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7805" y="5593321"/>
            <a:ext cx="1977811" cy="1104204"/>
          </a:xfrm>
          <a:prstGeom prst="roundRect">
            <a:avLst/>
          </a:prstGeom>
          <a:solidFill>
            <a:srgbClr val="8000FF">
              <a:alpha val="32000"/>
            </a:srgbClr>
          </a:solidFill>
          <a:ln w="38100" cmpd="sng">
            <a:solidFill>
              <a:srgbClr val="8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Fix</a:t>
            </a:r>
            <a:r>
              <a:rPr lang="en-US" sz="24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Delay msg.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47" name="Straight Arrow Connector 46"/>
          <p:cNvCxnSpPr>
            <a:stCxn id="21" idx="1"/>
          </p:cNvCxnSpPr>
          <p:nvPr/>
        </p:nvCxnSpPr>
        <p:spPr>
          <a:xfrm flipH="1">
            <a:off x="4911195" y="4638623"/>
            <a:ext cx="2010674" cy="789450"/>
          </a:xfrm>
          <a:prstGeom prst="straightConnector1">
            <a:avLst/>
          </a:prstGeom>
          <a:ln w="57150" cap="flat" cmpd="sng">
            <a:solidFill>
              <a:srgbClr val="FF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2" idx="1"/>
          </p:cNvCxnSpPr>
          <p:nvPr/>
        </p:nvCxnSpPr>
        <p:spPr>
          <a:xfrm flipH="1" flipV="1">
            <a:off x="5699772" y="5730076"/>
            <a:ext cx="1222097" cy="250099"/>
          </a:xfrm>
          <a:prstGeom prst="straightConnector1">
            <a:avLst/>
          </a:prstGeom>
          <a:ln w="5715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338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40" grpId="0" animBg="1"/>
      <p:bldP spid="21" grpId="0" animBg="1"/>
      <p:bldP spid="22" grpId="0" animBg="1"/>
      <p:bldP spid="2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39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35011583"/>
              </p:ext>
            </p:extLst>
          </p:nvPr>
        </p:nvGraphicFramePr>
        <p:xfrm>
          <a:off x="144489" y="588433"/>
          <a:ext cx="8912505" cy="6219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253366" y="2139949"/>
            <a:ext cx="2511425" cy="793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428624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41650" y="1819275"/>
            <a:ext cx="393701" cy="1460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36588" y="2115526"/>
            <a:ext cx="0" cy="919693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733549" y="2139950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91333" y="2007234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67201" y="2135718"/>
            <a:ext cx="4495801" cy="82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633814" y="2124076"/>
            <a:ext cx="427039" cy="3176"/>
          </a:xfrm>
          <a:prstGeom prst="line">
            <a:avLst/>
          </a:prstGeom>
          <a:ln w="2286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921001" y="2009775"/>
            <a:ext cx="352427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105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Timing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55574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Input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76478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Scope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975101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Error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230813" y="2222501"/>
            <a:ext cx="1036639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Failure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2908300" y="2127251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128557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714371" y="2127251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128557" y="2111292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381624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647571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7528347" y="2222501"/>
            <a:ext cx="1090720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Handling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4700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Timing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723902" y="2006517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itle 1"/>
          <p:cNvSpPr>
            <a:spLocks noGrp="1"/>
          </p:cNvSpPr>
          <p:nvPr>
            <p:ph type="title"/>
          </p:nvPr>
        </p:nvSpPr>
        <p:spPr>
          <a:xfrm>
            <a:off x="7063" y="9443"/>
            <a:ext cx="8621875" cy="1143000"/>
          </a:xfrm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Contribution: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80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New Critical Bugs?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047425"/>
              </p:ext>
            </p:extLst>
          </p:nvPr>
        </p:nvGraphicFramePr>
        <p:xfrm>
          <a:off x="720950" y="2014743"/>
          <a:ext cx="3470050" cy="224229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9183"/>
                <a:gridCol w="1430867"/>
              </a:tblGrid>
              <a:tr h="27046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# of</a:t>
                      </a:r>
                      <a:r>
                        <a:rPr lang="en-US" sz="18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Bug Reports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Arial"/>
                          <a:cs typeface="Arial"/>
                        </a:rPr>
                        <a:t>Jan 2016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413497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Hadoop/Yarn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Arial"/>
                          <a:cs typeface="Arial"/>
                        </a:rPr>
                        <a:t>23811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7046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HDFS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Arial"/>
                          <a:cs typeface="Arial"/>
                        </a:rPr>
                        <a:t>9605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7046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HBase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Arial"/>
                          <a:cs typeface="Arial"/>
                        </a:rPr>
                        <a:t>15062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7046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Cassandra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Arial"/>
                          <a:cs typeface="Arial"/>
                        </a:rPr>
                        <a:t>10960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7046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ZooKeeper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Arial"/>
                          <a:cs typeface="Arial"/>
                        </a:rPr>
                        <a:t>2350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74701" y="4519610"/>
            <a:ext cx="3138217" cy="826059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Thousands</a:t>
            </a:r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 of 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Gill Sans"/>
                <a:cs typeface="Gill Sans"/>
              </a:rPr>
              <a:t>public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 bug reports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80062" y="1789709"/>
            <a:ext cx="1911468" cy="826059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000" i="1" dirty="0" smtClean="0">
                <a:solidFill>
                  <a:schemeClr val="bg1"/>
                </a:solidFill>
                <a:latin typeface="Gill Sans"/>
                <a:cs typeface="Gill Sans"/>
              </a:rPr>
              <a:t>@ SoCC ’14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529" y="1360103"/>
            <a:ext cx="4233333" cy="5566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529" y="2488769"/>
            <a:ext cx="4421897" cy="414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05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40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95465377"/>
              </p:ext>
            </p:extLst>
          </p:nvPr>
        </p:nvGraphicFramePr>
        <p:xfrm>
          <a:off x="144489" y="588433"/>
          <a:ext cx="8912505" cy="6219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253366" y="2139949"/>
            <a:ext cx="2511425" cy="793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428624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41650" y="1819275"/>
            <a:ext cx="393701" cy="1460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36588" y="2115526"/>
            <a:ext cx="0" cy="919693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733549" y="2139950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91333" y="2007234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67201" y="2135718"/>
            <a:ext cx="4495801" cy="82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633814" y="2124076"/>
            <a:ext cx="427039" cy="3176"/>
          </a:xfrm>
          <a:prstGeom prst="line">
            <a:avLst/>
          </a:prstGeom>
          <a:ln w="2286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921001" y="2009775"/>
            <a:ext cx="352427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406265" y="942893"/>
            <a:ext cx="42560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10513" y="2222501"/>
            <a:ext cx="902971" cy="546546"/>
          </a:xfrm>
          <a:prstGeom prst="roundRect">
            <a:avLst/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55574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Input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76478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Gill Sans"/>
                <a:cs typeface="Gill Sans"/>
              </a:rPr>
              <a:t>Scope</a:t>
            </a:r>
            <a:endParaRPr lang="en-US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975101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Error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230813" y="2222501"/>
            <a:ext cx="1036639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Failure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2908300" y="2127251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128557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714371" y="2127251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128557" y="2111292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381624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647571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7528347" y="2222501"/>
            <a:ext cx="1090720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Handling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4700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Timing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723902" y="2006517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Callout 30"/>
          <p:cNvSpPr/>
          <p:nvPr/>
        </p:nvSpPr>
        <p:spPr>
          <a:xfrm>
            <a:off x="1947803" y="3035219"/>
            <a:ext cx="6185671" cy="2932300"/>
          </a:xfrm>
          <a:prstGeom prst="wedgeEllipseCallout">
            <a:avLst>
              <a:gd name="adj1" fmla="val -47901"/>
              <a:gd name="adj2" fmla="val -81032"/>
            </a:avLst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endParaRPr lang="en-US" sz="100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312277" y="4239759"/>
            <a:ext cx="54994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C</a:t>
            </a:r>
            <a:r>
              <a:rPr lang="en-US" sz="3200" dirty="0" smtClean="0">
                <a:solidFill>
                  <a:schemeClr val="bg1"/>
                </a:solidFill>
                <a:latin typeface="Gill Sans"/>
                <a:cs typeface="Gill Sans"/>
              </a:rPr>
              <a:t>onditions </a:t>
            </a:r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that </a:t>
            </a:r>
            <a:r>
              <a:rPr lang="en-US" sz="3200" dirty="0" smtClean="0">
                <a:solidFill>
                  <a:schemeClr val="bg1"/>
                </a:solidFill>
                <a:latin typeface="Gill Sans"/>
                <a:cs typeface="Gill Sans"/>
              </a:rPr>
              <a:t>induce the bugs</a:t>
            </a:r>
            <a:endParaRPr lang="en-US" sz="32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98645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64520117"/>
              </p:ext>
            </p:extLst>
          </p:nvPr>
        </p:nvGraphicFramePr>
        <p:xfrm>
          <a:off x="144489" y="588433"/>
          <a:ext cx="8912505" cy="6219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253366" y="2139949"/>
            <a:ext cx="2511425" cy="793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428624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41650" y="1819275"/>
            <a:ext cx="393701" cy="1460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36588" y="2115526"/>
            <a:ext cx="0" cy="919693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733549" y="2139950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91333" y="2007234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67201" y="2135718"/>
            <a:ext cx="4495801" cy="82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633814" y="2124076"/>
            <a:ext cx="427039" cy="3176"/>
          </a:xfrm>
          <a:prstGeom prst="line">
            <a:avLst/>
          </a:prstGeom>
          <a:ln w="2286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921001" y="2009775"/>
            <a:ext cx="352427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406265" y="942893"/>
            <a:ext cx="42560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10513" y="2222501"/>
            <a:ext cx="902971" cy="546546"/>
          </a:xfrm>
          <a:prstGeom prst="roundRect">
            <a:avLst/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55574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Input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76478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Gill Sans"/>
                <a:cs typeface="Gill Sans"/>
              </a:rPr>
              <a:t>Scope</a:t>
            </a:r>
            <a:endParaRPr lang="en-US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975101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Error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230813" y="2222501"/>
            <a:ext cx="1036639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Failure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2908300" y="2127251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128557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714371" y="2127251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128557" y="2111292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381624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647571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7528347" y="2222501"/>
            <a:ext cx="1090720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Handling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4700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Timing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723902" y="2006517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Callout 30"/>
          <p:cNvSpPr/>
          <p:nvPr/>
        </p:nvSpPr>
        <p:spPr>
          <a:xfrm>
            <a:off x="1947803" y="3035219"/>
            <a:ext cx="6185671" cy="2932300"/>
          </a:xfrm>
          <a:prstGeom prst="wedgeEllipseCallout">
            <a:avLst>
              <a:gd name="adj1" fmla="val -61269"/>
              <a:gd name="adj2" fmla="val -54843"/>
            </a:avLst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endParaRPr lang="en-US" sz="100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76284" y="3429435"/>
            <a:ext cx="43268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ill Sans"/>
                <a:cs typeface="Gill Sans"/>
              </a:rPr>
              <a:t>What:</a:t>
            </a:r>
            <a:r>
              <a:rPr lang="en-US" sz="3000" dirty="0" smtClean="0">
                <a:solidFill>
                  <a:srgbClr val="000000"/>
                </a:solidFill>
                <a:latin typeface="Gill Sans"/>
                <a:cs typeface="Gill Sans"/>
              </a:rPr>
              <a:t> Untimely moment</a:t>
            </a:r>
          </a:p>
          <a:p>
            <a:r>
              <a:rPr lang="en-US" sz="3000" dirty="0">
                <a:solidFill>
                  <a:srgbClr val="000000"/>
                </a:solidFill>
                <a:latin typeface="Gill Sans"/>
                <a:cs typeface="Gill Sans"/>
              </a:rPr>
              <a:t>t</a:t>
            </a:r>
            <a:r>
              <a:rPr lang="en-US" sz="3000" dirty="0" smtClean="0">
                <a:solidFill>
                  <a:srgbClr val="000000"/>
                </a:solidFill>
                <a:latin typeface="Gill Sans"/>
                <a:cs typeface="Gill Sans"/>
              </a:rPr>
              <a:t>hat makes bug happens</a:t>
            </a:r>
            <a:endParaRPr lang="en-US" sz="3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32283" y="4597498"/>
            <a:ext cx="3210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ill Sans"/>
                <a:cs typeface="Gill Sans"/>
              </a:rPr>
              <a:t>Why: </a:t>
            </a:r>
            <a:r>
              <a:rPr lang="en-US" sz="3000" dirty="0" smtClean="0">
                <a:solidFill>
                  <a:srgbClr val="000000"/>
                </a:solidFill>
                <a:latin typeface="Gill Sans"/>
                <a:cs typeface="Gill Sans"/>
              </a:rPr>
              <a:t>Help design</a:t>
            </a:r>
          </a:p>
          <a:p>
            <a:pPr algn="ctr"/>
            <a:r>
              <a:rPr lang="en-US" sz="3000" dirty="0">
                <a:solidFill>
                  <a:srgbClr val="0000FF"/>
                </a:solidFill>
                <a:latin typeface="Gill Sans"/>
                <a:cs typeface="Gill Sans"/>
              </a:rPr>
              <a:t>b</a:t>
            </a:r>
            <a:r>
              <a:rPr lang="en-US" sz="3000" dirty="0" smtClean="0">
                <a:solidFill>
                  <a:srgbClr val="0000FF"/>
                </a:solidFill>
                <a:latin typeface="Gill Sans"/>
                <a:cs typeface="Gill Sans"/>
              </a:rPr>
              <a:t>ug detection tools</a:t>
            </a:r>
            <a:endParaRPr lang="en-US" sz="3000" dirty="0">
              <a:solidFill>
                <a:srgbClr val="0000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04645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Elbow Connector 38"/>
          <p:cNvCxnSpPr/>
          <p:nvPr/>
        </p:nvCxnSpPr>
        <p:spPr>
          <a:xfrm rot="16200000" flipH="1">
            <a:off x="756696" y="1691707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36561" y="1660494"/>
            <a:ext cx="16070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Message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0" y="6444116"/>
            <a:ext cx="9144000" cy="41388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Ex: MapReduce-3274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40039" y="3394579"/>
            <a:ext cx="31250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“Does the timing 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involve many messages?”</a:t>
            </a:r>
            <a:endParaRPr lang="en-US" sz="24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8" name="Multiply 47"/>
          <p:cNvSpPr/>
          <p:nvPr/>
        </p:nvSpPr>
        <p:spPr>
          <a:xfrm>
            <a:off x="1379235" y="3054520"/>
            <a:ext cx="1646671" cy="1740065"/>
          </a:xfrm>
          <a:prstGeom prst="mathMultiply">
            <a:avLst>
              <a:gd name="adj1" fmla="val 14157"/>
            </a:avLst>
          </a:prstGeom>
          <a:solidFill>
            <a:srgbClr val="FF0000">
              <a:alpha val="5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10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40039" y="3394579"/>
            <a:ext cx="31250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“Does the timing 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involve many messages?”</a:t>
            </a:r>
            <a:endParaRPr lang="en-US" sz="24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756696" y="1691707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36561" y="1660494"/>
            <a:ext cx="378519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Message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   </a:t>
            </a:r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Order violation </a:t>
            </a: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(44%)</a:t>
            </a:r>
          </a:p>
        </p:txBody>
      </p:sp>
      <p:cxnSp>
        <p:nvCxnSpPr>
          <p:cNvPr id="42" name="Elbow Connector 41"/>
          <p:cNvCxnSpPr/>
          <p:nvPr/>
        </p:nvCxnSpPr>
        <p:spPr>
          <a:xfrm rot="16200000" flipH="1">
            <a:off x="1133314" y="2123381"/>
            <a:ext cx="235718" cy="186976"/>
          </a:xfrm>
          <a:prstGeom prst="bentConnector3">
            <a:avLst>
              <a:gd name="adj1" fmla="val 102560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0" y="6444116"/>
            <a:ext cx="9144000" cy="41388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Ex: MapReduce-3274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91042" y="4835312"/>
            <a:ext cx="322305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2 events, X and Y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Y must happen </a:t>
            </a:r>
            <a:r>
              <a:rPr lang="en-US" sz="2400" b="1" i="1" dirty="0" smtClean="0">
                <a:solidFill>
                  <a:srgbClr val="008000"/>
                </a:solidFill>
                <a:latin typeface="Gill Sans"/>
                <a:cs typeface="Gill Sans"/>
              </a:rPr>
              <a:t>after </a:t>
            </a:r>
            <a:r>
              <a:rPr lang="en-US" sz="2400" i="1" dirty="0">
                <a:solidFill>
                  <a:schemeClr val="bg1"/>
                </a:solidFill>
                <a:latin typeface="Gill Sans"/>
                <a:cs typeface="Gill Sans"/>
              </a:rPr>
              <a:t>X</a:t>
            </a:r>
            <a:endParaRPr lang="en-US" sz="2400" i="1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But Y happens </a:t>
            </a:r>
            <a:r>
              <a:rPr lang="en-US" sz="2400" b="1" i="1" dirty="0" smtClean="0">
                <a:solidFill>
                  <a:srgbClr val="FF0000"/>
                </a:solidFill>
                <a:latin typeface="Gill Sans"/>
                <a:cs typeface="Gill Sans"/>
              </a:rPr>
              <a:t>before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i="1" dirty="0">
                <a:solidFill>
                  <a:schemeClr val="bg1"/>
                </a:solidFill>
                <a:latin typeface="Gill Sans"/>
                <a:cs typeface="Gill Sans"/>
              </a:rPr>
              <a:t>X</a:t>
            </a:r>
          </a:p>
        </p:txBody>
      </p:sp>
      <p:sp>
        <p:nvSpPr>
          <p:cNvPr id="48" name="Multiply 47"/>
          <p:cNvSpPr/>
          <p:nvPr/>
        </p:nvSpPr>
        <p:spPr>
          <a:xfrm>
            <a:off x="1379235" y="3054520"/>
            <a:ext cx="1646671" cy="1740065"/>
          </a:xfrm>
          <a:prstGeom prst="mathMultiply">
            <a:avLst>
              <a:gd name="adj1" fmla="val 14157"/>
            </a:avLst>
          </a:prstGeom>
          <a:solidFill>
            <a:srgbClr val="FF0000">
              <a:alpha val="5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55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640039" y="3394579"/>
            <a:ext cx="31250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“Does the timing 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involve many messages?”</a:t>
            </a:r>
            <a:endParaRPr lang="en-US" sz="24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756696" y="1691707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455975" y="1044441"/>
            <a:ext cx="0" cy="2110584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579675" y="1343158"/>
            <a:ext cx="876300" cy="36605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257801" y="1343158"/>
            <a:ext cx="2198175" cy="897333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251" y="2496606"/>
            <a:ext cx="383447" cy="383446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7455975" y="3930444"/>
            <a:ext cx="0" cy="2110584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583981" y="4004549"/>
            <a:ext cx="850756" cy="1298748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7181851" y="5315081"/>
            <a:ext cx="446647" cy="594853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6829587" y="4461995"/>
            <a:ext cx="605151" cy="841303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384800" y="4004550"/>
            <a:ext cx="2049936" cy="638348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16200000" flipH="1">
            <a:off x="1498110" y="2531301"/>
            <a:ext cx="235718" cy="186976"/>
          </a:xfrm>
          <a:prstGeom prst="bentConnector3">
            <a:avLst>
              <a:gd name="adj1" fmla="val 102560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36561" y="1660494"/>
            <a:ext cx="329303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Message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   </a:t>
            </a:r>
            <a:r>
              <a:rPr lang="en-US" sz="2600" dirty="0" smtClean="0">
                <a:solidFill>
                  <a:srgbClr val="000000"/>
                </a:solidFill>
                <a:latin typeface="Gill Sans"/>
                <a:cs typeface="Gill Sans"/>
              </a:rPr>
              <a:t>Order violation </a:t>
            </a: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(44%)</a:t>
            </a:r>
          </a:p>
          <a:p>
            <a:r>
              <a:rPr lang="en-US" sz="2600" dirty="0" smtClean="0">
                <a:solidFill>
                  <a:srgbClr val="FF0000"/>
                </a:solidFill>
                <a:latin typeface="Gill Sans"/>
                <a:cs typeface="Gill Sans"/>
              </a:rPr>
              <a:t>        </a:t>
            </a:r>
            <a:r>
              <a:rPr lang="en-US" sz="2600" dirty="0" err="1" smtClean="0">
                <a:solidFill>
                  <a:srgbClr val="FF0000"/>
                </a:solidFill>
                <a:latin typeface="Gill Sans"/>
                <a:cs typeface="Gill Sans"/>
              </a:rPr>
              <a:t>Msg-msg</a:t>
            </a:r>
            <a:r>
              <a:rPr lang="en-US" sz="2600" dirty="0" smtClean="0">
                <a:solidFill>
                  <a:srgbClr val="FF0000"/>
                </a:solidFill>
                <a:latin typeface="Gill Sans"/>
                <a:cs typeface="Gill Sans"/>
              </a:rPr>
              <a:t> race</a:t>
            </a:r>
          </a:p>
        </p:txBody>
      </p:sp>
      <p:cxnSp>
        <p:nvCxnSpPr>
          <p:cNvPr id="42" name="Elbow Connector 41"/>
          <p:cNvCxnSpPr/>
          <p:nvPr/>
        </p:nvCxnSpPr>
        <p:spPr>
          <a:xfrm rot="16200000" flipH="1">
            <a:off x="1133314" y="2123381"/>
            <a:ext cx="235718" cy="186976"/>
          </a:xfrm>
          <a:prstGeom prst="bentConnector3">
            <a:avLst>
              <a:gd name="adj1" fmla="val 102560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6044070" y="876609"/>
            <a:ext cx="989527" cy="3356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1"/>
                </a:solidFill>
              </a:rPr>
              <a:t>Submit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4696795" y="876609"/>
            <a:ext cx="989527" cy="3356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8000"/>
                </a:solidFill>
                <a:latin typeface="Gill Sans"/>
                <a:cs typeface="Gill Sans"/>
              </a:rPr>
              <a:t>Kill</a:t>
            </a:r>
            <a:endParaRPr lang="en-US" i="1" dirty="0">
              <a:solidFill>
                <a:srgbClr val="008000"/>
              </a:solidFill>
              <a:latin typeface="Gill Sans"/>
              <a:cs typeface="Gill Sans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4696795" y="3594778"/>
            <a:ext cx="989527" cy="3356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F0000"/>
                </a:solidFill>
              </a:rPr>
              <a:t>Kill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0" y="6444116"/>
            <a:ext cx="9144000" cy="41388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Ex: MapReduce-3274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044070" y="3594778"/>
            <a:ext cx="989527" cy="3356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1"/>
                </a:solidFill>
              </a:rPr>
              <a:t>Submit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91042" y="4835312"/>
            <a:ext cx="322305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2 events, X and Y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Y must happen </a:t>
            </a:r>
            <a:r>
              <a:rPr lang="en-US" sz="2400" b="1" i="1" dirty="0" smtClean="0">
                <a:solidFill>
                  <a:srgbClr val="008000"/>
                </a:solidFill>
                <a:latin typeface="Gill Sans"/>
                <a:cs typeface="Gill Sans"/>
              </a:rPr>
              <a:t>after </a:t>
            </a:r>
            <a:r>
              <a:rPr lang="en-US" sz="2400" i="1" dirty="0">
                <a:solidFill>
                  <a:schemeClr val="bg1"/>
                </a:solidFill>
                <a:latin typeface="Gill Sans"/>
                <a:cs typeface="Gill Sans"/>
              </a:rPr>
              <a:t>X</a:t>
            </a:r>
            <a:endParaRPr lang="en-US" sz="2400" i="1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But Y happens </a:t>
            </a:r>
            <a:r>
              <a:rPr lang="en-US" sz="2400" b="1" i="1" dirty="0" smtClean="0">
                <a:solidFill>
                  <a:srgbClr val="FF0000"/>
                </a:solidFill>
                <a:latin typeface="Gill Sans"/>
                <a:cs typeface="Gill Sans"/>
              </a:rPr>
              <a:t>before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i="1" dirty="0">
                <a:solidFill>
                  <a:schemeClr val="bg1"/>
                </a:solidFill>
                <a:latin typeface="Gill Sans"/>
                <a:cs typeface="Gill Sans"/>
              </a:rPr>
              <a:t>X</a:t>
            </a:r>
          </a:p>
        </p:txBody>
      </p:sp>
      <p:sp>
        <p:nvSpPr>
          <p:cNvPr id="48" name="Multiply 47"/>
          <p:cNvSpPr/>
          <p:nvPr/>
        </p:nvSpPr>
        <p:spPr>
          <a:xfrm>
            <a:off x="1379235" y="3054520"/>
            <a:ext cx="1646671" cy="1740065"/>
          </a:xfrm>
          <a:prstGeom prst="mathMultiply">
            <a:avLst>
              <a:gd name="adj1" fmla="val 14157"/>
            </a:avLst>
          </a:prstGeom>
          <a:solidFill>
            <a:srgbClr val="FF0000">
              <a:alpha val="5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57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4" grpId="0"/>
      <p:bldP spid="45" grpId="0"/>
      <p:bldP spid="33" grpId="0"/>
      <p:bldP spid="3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Elbow Connector 69"/>
          <p:cNvCxnSpPr/>
          <p:nvPr/>
        </p:nvCxnSpPr>
        <p:spPr>
          <a:xfrm rot="16200000" flipH="1">
            <a:off x="756696" y="1691707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4786428" y="3461036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130459" y="3672443"/>
            <a:ext cx="619863" cy="715629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786428" y="977372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130459" y="1188778"/>
            <a:ext cx="619863" cy="270336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787558" y="1459115"/>
            <a:ext cx="962763" cy="383307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704" y="2079913"/>
            <a:ext cx="383447" cy="383446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8489510" y="3467154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874694" y="3467154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5499010" y="3571829"/>
            <a:ext cx="619492" cy="1003265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118502" y="3724838"/>
            <a:ext cx="756193" cy="408042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4550208" y="4493355"/>
            <a:ext cx="388928" cy="517982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>
            <a:off x="7733317" y="3467154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7733318" y="3640421"/>
            <a:ext cx="756193" cy="607219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7733318" y="3640421"/>
            <a:ext cx="756193" cy="607219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8256866" y="4308520"/>
            <a:ext cx="388928" cy="517982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>
            <a:off x="8489510" y="983490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7733317" y="983490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7733318" y="1105137"/>
            <a:ext cx="756192" cy="50006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8020136" y="1879425"/>
            <a:ext cx="469379" cy="217174"/>
          </a:xfrm>
          <a:prstGeom prst="straightConnector1">
            <a:avLst/>
          </a:prstGeom>
          <a:ln w="76200" cap="flat" cmpd="sng">
            <a:solidFill>
              <a:srgbClr val="008000"/>
            </a:solidFill>
            <a:prstDash val="sysDash"/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47" y="2061032"/>
            <a:ext cx="383447" cy="383446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6118501" y="3467154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6620131" y="4173484"/>
            <a:ext cx="388928" cy="517982"/>
          </a:xfrm>
          <a:prstGeom prst="rect">
            <a:avLst/>
          </a:prstGeom>
        </p:spPr>
      </p:pic>
      <p:cxnSp>
        <p:nvCxnSpPr>
          <p:cNvPr id="61" name="Straight Arrow Connector 60"/>
          <p:cNvCxnSpPr/>
          <p:nvPr/>
        </p:nvCxnSpPr>
        <p:spPr>
          <a:xfrm>
            <a:off x="6874694" y="983490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118501" y="983490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288" y="2334728"/>
            <a:ext cx="383447" cy="383446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1454" y="5620914"/>
            <a:ext cx="1655549" cy="646331"/>
          </a:xfrm>
          <a:prstGeom prst="rect">
            <a:avLst/>
          </a:prstGeom>
          <a:solidFill>
            <a:srgbClr val="FF0000"/>
          </a:solidFill>
          <a:ln w="28575" cmpd="sng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Receive-receive</a:t>
            </a:r>
          </a:p>
          <a:p>
            <a:pPr algn="ctr"/>
            <a:r>
              <a:rPr lang="en-US" dirty="0" smtClean="0">
                <a:latin typeface="Gill Sans"/>
                <a:cs typeface="Gill Sans"/>
              </a:rPr>
              <a:t>race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448591" y="5620913"/>
            <a:ext cx="1513429" cy="646331"/>
          </a:xfrm>
          <a:prstGeom prst="rect">
            <a:avLst/>
          </a:prstGeom>
          <a:solidFill>
            <a:srgbClr val="FF0000"/>
          </a:solidFill>
          <a:ln w="28575" cmpd="sng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Send-send</a:t>
            </a:r>
          </a:p>
          <a:p>
            <a:pPr algn="ctr"/>
            <a:r>
              <a:rPr lang="en-US" dirty="0" smtClean="0">
                <a:latin typeface="Gill Sans"/>
                <a:cs typeface="Gill Sans"/>
              </a:rPr>
              <a:t>race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606424" y="5627032"/>
            <a:ext cx="1549997" cy="646331"/>
          </a:xfrm>
          <a:prstGeom prst="rect">
            <a:avLst/>
          </a:prstGeom>
          <a:solidFill>
            <a:srgbClr val="FF0000"/>
          </a:solidFill>
          <a:ln w="28575" cmpd="sng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Receive-send</a:t>
            </a:r>
          </a:p>
          <a:p>
            <a:pPr algn="ctr"/>
            <a:r>
              <a:rPr lang="en-US" dirty="0" smtClean="0">
                <a:latin typeface="Gill Sans"/>
                <a:cs typeface="Gill Sans"/>
              </a:rPr>
              <a:t>race</a:t>
            </a:r>
          </a:p>
        </p:txBody>
      </p:sp>
      <p:cxnSp>
        <p:nvCxnSpPr>
          <p:cNvPr id="71" name="Elbow Connector 70"/>
          <p:cNvCxnSpPr/>
          <p:nvPr/>
        </p:nvCxnSpPr>
        <p:spPr>
          <a:xfrm rot="16200000" flipH="1">
            <a:off x="1498110" y="2531301"/>
            <a:ext cx="235718" cy="186976"/>
          </a:xfrm>
          <a:prstGeom prst="bentConnector3">
            <a:avLst>
              <a:gd name="adj1" fmla="val 102560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936562" y="1660494"/>
            <a:ext cx="329303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Message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   Order violation </a:t>
            </a: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(44%)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       </a:t>
            </a:r>
            <a:r>
              <a:rPr lang="en-US" sz="2600" dirty="0" err="1" smtClean="0">
                <a:solidFill>
                  <a:srgbClr val="FF0000"/>
                </a:solidFill>
                <a:latin typeface="Gill Sans"/>
                <a:cs typeface="Gill Sans"/>
              </a:rPr>
              <a:t>Msg-msg</a:t>
            </a:r>
            <a:r>
              <a:rPr lang="en-US" sz="2600" dirty="0" smtClean="0">
                <a:solidFill>
                  <a:srgbClr val="FF0000"/>
                </a:solidFill>
                <a:latin typeface="Gill Sans"/>
                <a:cs typeface="Gill Sans"/>
              </a:rPr>
              <a:t> race</a:t>
            </a:r>
          </a:p>
        </p:txBody>
      </p:sp>
      <p:cxnSp>
        <p:nvCxnSpPr>
          <p:cNvPr id="74" name="Elbow Connector 73"/>
          <p:cNvCxnSpPr/>
          <p:nvPr/>
        </p:nvCxnSpPr>
        <p:spPr>
          <a:xfrm rot="16200000" flipH="1">
            <a:off x="1133314" y="2123381"/>
            <a:ext cx="235718" cy="186976"/>
          </a:xfrm>
          <a:prstGeom prst="bentConnector3">
            <a:avLst>
              <a:gd name="adj1" fmla="val 102560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6130232" y="1864943"/>
            <a:ext cx="744462" cy="363855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787558" y="3800704"/>
            <a:ext cx="962763" cy="231287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950083" y="62742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14690" y="627428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960322" y="309170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724929" y="3091704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556918" y="62742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44829" y="627428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556918" y="309170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344829" y="3091704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499010" y="1088165"/>
            <a:ext cx="619491" cy="37095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/>
          <p:cNvSpPr/>
          <p:nvPr/>
        </p:nvSpPr>
        <p:spPr>
          <a:xfrm>
            <a:off x="5228085" y="1284077"/>
            <a:ext cx="673159" cy="376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New</a:t>
            </a:r>
          </a:p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key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6290196" y="1654213"/>
            <a:ext cx="673159" cy="376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New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6219853" y="3383620"/>
            <a:ext cx="673159" cy="376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Old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key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693580" y="6318596"/>
            <a:ext cx="1375684" cy="3356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HBase-5780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3548158" y="6325474"/>
            <a:ext cx="1862140" cy="3356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MapReduce-3274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7893212" y="916928"/>
            <a:ext cx="673159" cy="376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Kill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7638763" y="2154644"/>
            <a:ext cx="1020688" cy="376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trike="sngStrike" dirty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</a:t>
            </a:r>
            <a:r>
              <a:rPr lang="en-US" i="1" strike="sngStrike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nd </a:t>
            </a:r>
            <a:r>
              <a:rPr lang="en-US" i="1" strike="sngStrike" dirty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r</a:t>
            </a:r>
            <a:r>
              <a:rPr lang="en-US" i="1" strike="sngStrike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eport</a:t>
            </a:r>
            <a:endParaRPr lang="en-US" i="1" strike="sngStrike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8454020" y="4339331"/>
            <a:ext cx="864881" cy="6935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Kill</a:t>
            </a:r>
          </a:p>
          <a:p>
            <a:pPr algn="ctr"/>
            <a:r>
              <a:rPr lang="en-US" i="1" dirty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w</a:t>
            </a:r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hat</a:t>
            </a:r>
          </a:p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job?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6311700" y="4432475"/>
            <a:ext cx="1173096" cy="6935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Expired!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5310944" y="4339331"/>
            <a:ext cx="673159" cy="376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New</a:t>
            </a:r>
          </a:p>
          <a:p>
            <a:pPr algn="ctr"/>
            <a:r>
              <a:rPr lang="en-US" i="1" dirty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k</a:t>
            </a:r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ey</a:t>
            </a:r>
          </a:p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(late)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278804" y="6303811"/>
            <a:ext cx="1898916" cy="3356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MapReduce-5358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8279699" y="3424413"/>
            <a:ext cx="1020688" cy="376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</a:t>
            </a:r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nd 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r</a:t>
            </a:r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eport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7640136" y="3368183"/>
            <a:ext cx="673159" cy="376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Kill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9705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0"/>
                            </p:stCondLst>
                            <p:childTnLst>
                              <p:par>
                                <p:cTn id="1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0"/>
                            </p:stCondLst>
                            <p:childTnLst>
                              <p:par>
                                <p:cTn id="1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00"/>
                            </p:stCondLst>
                            <p:childTnLst>
                              <p:par>
                                <p:cTn id="1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4" grpId="0"/>
      <p:bldP spid="69" grpId="0"/>
      <p:bldP spid="75" grpId="0"/>
      <p:bldP spid="76" grpId="0"/>
      <p:bldP spid="77" grpId="0"/>
      <p:bldP spid="78" grpId="0"/>
      <p:bldP spid="81" grpId="0"/>
      <p:bldP spid="82" grpId="0"/>
      <p:bldP spid="79" grpId="0"/>
      <p:bldP spid="80" grpId="0"/>
      <p:bldP spid="84" grpId="0"/>
      <p:bldP spid="85" grpId="0"/>
      <p:bldP spid="87" grpId="0"/>
      <p:bldP spid="88" grpId="0"/>
      <p:bldP spid="90" grpId="0"/>
      <p:bldP spid="91" grpId="0"/>
      <p:bldP spid="92" grpId="0"/>
      <p:bldP spid="83" grpId="0"/>
      <p:bldP spid="89" grpId="0"/>
      <p:bldP spid="9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Elbow Connector 84"/>
          <p:cNvCxnSpPr/>
          <p:nvPr/>
        </p:nvCxnSpPr>
        <p:spPr>
          <a:xfrm rot="16200000" flipH="1">
            <a:off x="756696" y="1691707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35" name="Elbow Connector 34"/>
          <p:cNvCxnSpPr/>
          <p:nvPr/>
        </p:nvCxnSpPr>
        <p:spPr>
          <a:xfrm rot="16200000" flipH="1">
            <a:off x="1498110" y="2531301"/>
            <a:ext cx="235718" cy="186976"/>
          </a:xfrm>
          <a:prstGeom prst="bentConnector3">
            <a:avLst>
              <a:gd name="adj1" fmla="val 102560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455975" y="1044441"/>
            <a:ext cx="0" cy="2110584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558437" y="1953619"/>
            <a:ext cx="876300" cy="389400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251" y="2496606"/>
            <a:ext cx="383447" cy="383446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7239152" y="1229736"/>
            <a:ext cx="433645" cy="88649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err="1" smtClean="0">
                <a:latin typeface="Gill Sans"/>
                <a:cs typeface="Gill Sans"/>
              </a:rPr>
              <a:t>cmp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7455975" y="3872965"/>
            <a:ext cx="0" cy="2110584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6558437" y="3872965"/>
            <a:ext cx="876300" cy="389400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7239143" y="4376907"/>
            <a:ext cx="433645" cy="88649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err="1" smtClean="0">
                <a:latin typeface="Gill Sans"/>
                <a:cs typeface="Gill Sans"/>
              </a:rPr>
              <a:t>cmp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78" name="Picture 77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7211413" y="5292017"/>
            <a:ext cx="446647" cy="594853"/>
          </a:xfrm>
          <a:prstGeom prst="rect">
            <a:avLst/>
          </a:prstGeom>
        </p:spPr>
      </p:pic>
      <p:cxnSp>
        <p:nvCxnSpPr>
          <p:cNvPr id="79" name="Elbow Connector 78"/>
          <p:cNvCxnSpPr/>
          <p:nvPr/>
        </p:nvCxnSpPr>
        <p:spPr>
          <a:xfrm rot="16200000" flipH="1">
            <a:off x="1411669" y="2853460"/>
            <a:ext cx="408600" cy="186976"/>
          </a:xfrm>
          <a:prstGeom prst="bentConnector3">
            <a:avLst>
              <a:gd name="adj1" fmla="val 103062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936560" y="1660495"/>
            <a:ext cx="353128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Message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   Order violation </a:t>
            </a: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(44%)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       </a:t>
            </a:r>
            <a:r>
              <a:rPr lang="en-US" sz="2600" dirty="0" err="1" smtClean="0">
                <a:solidFill>
                  <a:schemeClr val="bg1"/>
                </a:solidFill>
                <a:latin typeface="Gill Sans"/>
                <a:cs typeface="Gill Sans"/>
              </a:rPr>
              <a:t>Msg-msg</a:t>
            </a:r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race</a:t>
            </a:r>
          </a:p>
          <a:p>
            <a:r>
              <a:rPr lang="en-US" sz="260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      </a:t>
            </a:r>
            <a:r>
              <a:rPr lang="en-US" sz="2600" dirty="0" err="1" smtClean="0">
                <a:solidFill>
                  <a:srgbClr val="FF0000"/>
                </a:solidFill>
                <a:latin typeface="Gill Sans"/>
                <a:cs typeface="Gill Sans"/>
              </a:rPr>
              <a:t>Msg</a:t>
            </a:r>
            <a:r>
              <a:rPr lang="en-US" sz="2600" dirty="0" smtClean="0">
                <a:solidFill>
                  <a:srgbClr val="FF0000"/>
                </a:solidFill>
                <a:latin typeface="Gill Sans"/>
                <a:cs typeface="Gill Sans"/>
              </a:rPr>
              <a:t>-</a:t>
            </a:r>
            <a:r>
              <a:rPr lang="en-US" sz="2600" dirty="0" smtClean="0">
                <a:solidFill>
                  <a:srgbClr val="0000FF"/>
                </a:solidFill>
                <a:latin typeface="Gill Sans"/>
                <a:cs typeface="Gill Sans"/>
              </a:rPr>
              <a:t>compute</a:t>
            </a:r>
            <a:r>
              <a:rPr lang="en-US" sz="2600" dirty="0" smtClean="0">
                <a:solidFill>
                  <a:srgbClr val="FF0000"/>
                </a:solidFill>
                <a:latin typeface="Gill Sans"/>
                <a:cs typeface="Gill Sans"/>
              </a:rPr>
              <a:t> race </a:t>
            </a:r>
          </a:p>
        </p:txBody>
      </p:sp>
      <p:cxnSp>
        <p:nvCxnSpPr>
          <p:cNvPr id="89" name="Elbow Connector 88"/>
          <p:cNvCxnSpPr/>
          <p:nvPr/>
        </p:nvCxnSpPr>
        <p:spPr>
          <a:xfrm rot="16200000" flipH="1">
            <a:off x="1133314" y="2123381"/>
            <a:ext cx="235718" cy="186976"/>
          </a:xfrm>
          <a:prstGeom prst="bentConnector3">
            <a:avLst>
              <a:gd name="adj1" fmla="val 102560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65188" y="3872966"/>
            <a:ext cx="32230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chemeClr val="bg1"/>
                </a:solidFill>
                <a:latin typeface="Gill Sans"/>
                <a:cs typeface="Gill Sans"/>
              </a:rPr>
              <a:t>Order violation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: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2 events, X and Y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Y must happen </a:t>
            </a:r>
            <a:r>
              <a:rPr lang="en-US" sz="2400" b="1" i="1" dirty="0" smtClean="0">
                <a:solidFill>
                  <a:srgbClr val="008000"/>
                </a:solidFill>
                <a:latin typeface="Gill Sans"/>
                <a:cs typeface="Gill Sans"/>
              </a:rPr>
              <a:t>after </a:t>
            </a:r>
            <a:r>
              <a:rPr lang="en-US" sz="2400" i="1" dirty="0">
                <a:solidFill>
                  <a:schemeClr val="bg1"/>
                </a:solidFill>
                <a:latin typeface="Gill Sans"/>
                <a:cs typeface="Gill Sans"/>
              </a:rPr>
              <a:t>X</a:t>
            </a:r>
            <a:endParaRPr lang="en-US" sz="2400" i="1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But Y happens </a:t>
            </a:r>
            <a:r>
              <a:rPr lang="en-US" sz="2400" b="1" i="1" dirty="0" smtClean="0">
                <a:solidFill>
                  <a:srgbClr val="FF0000"/>
                </a:solidFill>
                <a:latin typeface="Gill Sans"/>
                <a:cs typeface="Gill Sans"/>
              </a:rPr>
              <a:t>before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i="1" dirty="0">
                <a:solidFill>
                  <a:schemeClr val="bg1"/>
                </a:solidFill>
                <a:latin typeface="Gill Sans"/>
                <a:cs typeface="Gill Sans"/>
              </a:rPr>
              <a:t>X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-919" y="6450038"/>
            <a:ext cx="9144000" cy="4114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Ex: MapReduce-4157</a:t>
            </a:r>
          </a:p>
        </p:txBody>
      </p:sp>
    </p:spTree>
    <p:extLst>
      <p:ext uri="{BB962C8B-B14F-4D97-AF65-F5344CB8AC3E}">
        <p14:creationId xmlns:p14="http://schemas.microsoft.com/office/powerpoint/2010/main" val="4129490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6" grpId="0" animBg="1"/>
      <p:bldP spid="9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Elbow Connector 33"/>
          <p:cNvCxnSpPr/>
          <p:nvPr/>
        </p:nvCxnSpPr>
        <p:spPr>
          <a:xfrm rot="16200000" flipH="1">
            <a:off x="756696" y="1691707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6561" y="1660494"/>
            <a:ext cx="3293039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Message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   Order violation </a:t>
            </a: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(44%)</a:t>
            </a:r>
          </a:p>
          <a:p>
            <a:r>
              <a:rPr lang="en-US" sz="2600" b="1" dirty="0">
                <a:solidFill>
                  <a:srgbClr val="FF0000"/>
                </a:solidFill>
                <a:latin typeface="Gill Sans"/>
                <a:cs typeface="Gill Sans"/>
              </a:rPr>
              <a:t> </a:t>
            </a:r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   Atomicity </a:t>
            </a:r>
          </a:p>
          <a:p>
            <a:r>
              <a:rPr lang="en-US" sz="2600" b="1" dirty="0">
                <a:solidFill>
                  <a:srgbClr val="FF0000"/>
                </a:solidFill>
                <a:latin typeface="Gill Sans"/>
                <a:cs typeface="Gill Sans"/>
              </a:rPr>
              <a:t> </a:t>
            </a:r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   violation 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(20%)</a:t>
            </a:r>
          </a:p>
        </p:txBody>
      </p:sp>
      <p:cxnSp>
        <p:nvCxnSpPr>
          <p:cNvPr id="33" name="Elbow Connector 32"/>
          <p:cNvCxnSpPr/>
          <p:nvPr/>
        </p:nvCxnSpPr>
        <p:spPr>
          <a:xfrm rot="16200000" flipH="1">
            <a:off x="1133314" y="2123381"/>
            <a:ext cx="235718" cy="186976"/>
          </a:xfrm>
          <a:prstGeom prst="bentConnector3">
            <a:avLst>
              <a:gd name="adj1" fmla="val 102560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rot="16200000" flipH="1">
            <a:off x="1049289" y="2443125"/>
            <a:ext cx="403771" cy="186976"/>
          </a:xfrm>
          <a:prstGeom prst="bentConnector3">
            <a:avLst>
              <a:gd name="adj1" fmla="val 9858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27639" y="4036425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030101" y="4469457"/>
            <a:ext cx="876300" cy="389400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627259" y="4036425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6927639" y="4123533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927639" y="4531581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927639" y="5057715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6906401" y="5468286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Ladybug-3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6704315" y="5678355"/>
            <a:ext cx="446647" cy="594853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7828365" y="1198580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921928" y="872587"/>
            <a:ext cx="876300" cy="389400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527985" y="1198580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849602" y="1439956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7849602" y="1848004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7849602" y="2208643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7828365" y="2619216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495" y="3121832"/>
            <a:ext cx="383447" cy="383446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>
            <a:off x="5891515" y="1154742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4985683" y="2668757"/>
            <a:ext cx="876300" cy="389400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591135" y="1154742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882131" y="1439956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5882131" y="1848004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882131" y="2208643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5860894" y="2619215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93" y="3120030"/>
            <a:ext cx="383447" cy="38344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782826" y="4284730"/>
            <a:ext cx="40770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A message comes in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the </a:t>
            </a:r>
            <a:r>
              <a:rPr lang="en-US" sz="2400" b="1" i="1" dirty="0" smtClean="0">
                <a:solidFill>
                  <a:srgbClr val="FF0000"/>
                </a:solidFill>
                <a:latin typeface="Gill Sans"/>
                <a:cs typeface="Gill Sans"/>
              </a:rPr>
              <a:t>middle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 of atomic operation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706441" y="77454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424440" y="774542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664529" y="77454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382528" y="774542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751949" y="366588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469947" y="3665880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1392" y="6433285"/>
            <a:ext cx="9144000" cy="4114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Ex: Cassandra-1011, Hbase-4729, MapReduce-5009, Zookeeper-1496</a:t>
            </a:r>
          </a:p>
        </p:txBody>
      </p:sp>
    </p:spTree>
    <p:extLst>
      <p:ext uri="{BB962C8B-B14F-4D97-AF65-F5344CB8AC3E}">
        <p14:creationId xmlns:p14="http://schemas.microsoft.com/office/powerpoint/2010/main" val="2867240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4" grpId="0"/>
      <p:bldP spid="65" grpId="0"/>
      <p:bldP spid="66" grpId="0"/>
      <p:bldP spid="6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Elbow Connector 33"/>
          <p:cNvCxnSpPr/>
          <p:nvPr/>
        </p:nvCxnSpPr>
        <p:spPr>
          <a:xfrm rot="16200000" flipH="1">
            <a:off x="756696" y="1691707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6560" y="1660494"/>
            <a:ext cx="169755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Message</a:t>
            </a:r>
          </a:p>
          <a:p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Fault 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(21%)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970271" y="4045116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69891" y="4045116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970271" y="4132226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970271" y="4540274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970271" y="4947207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rot="16200000" flipH="1">
            <a:off x="709723" y="2047164"/>
            <a:ext cx="388244" cy="186979"/>
          </a:xfrm>
          <a:prstGeom prst="bentConnector3">
            <a:avLst>
              <a:gd name="adj1" fmla="val 103185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Ladybug-3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6423703" y="5686553"/>
            <a:ext cx="446647" cy="594853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5506374" y="5370696"/>
            <a:ext cx="764049" cy="1076879"/>
            <a:chOff x="914681" y="2085036"/>
            <a:chExt cx="3082188" cy="612789"/>
          </a:xfrm>
        </p:grpSpPr>
        <p:sp>
          <p:nvSpPr>
            <p:cNvPr id="67" name="Rectangle 66"/>
            <p:cNvSpPr/>
            <p:nvPr/>
          </p:nvSpPr>
          <p:spPr>
            <a:xfrm>
              <a:off x="997332" y="2201035"/>
              <a:ext cx="2999537" cy="4967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14681" y="2085036"/>
              <a:ext cx="429980" cy="4967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Explosion 1 61"/>
          <p:cNvSpPr/>
          <p:nvPr/>
        </p:nvSpPr>
        <p:spPr>
          <a:xfrm>
            <a:off x="5708959" y="5211952"/>
            <a:ext cx="561464" cy="516187"/>
          </a:xfrm>
          <a:prstGeom prst="irregularSeal1">
            <a:avLst/>
          </a:prstGeom>
          <a:solidFill>
            <a:srgbClr val="FF00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4921308" y="1181427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5620928" y="1181427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921309" y="1268535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4921309" y="1676583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921309" y="2083517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>
            <a:off x="4640577" y="3069780"/>
            <a:ext cx="549907" cy="418345"/>
            <a:chOff x="914681" y="2085036"/>
            <a:chExt cx="3082188" cy="612789"/>
          </a:xfrm>
        </p:grpSpPr>
        <p:sp>
          <p:nvSpPr>
            <p:cNvPr id="76" name="Rectangle 75"/>
            <p:cNvSpPr/>
            <p:nvPr/>
          </p:nvSpPr>
          <p:spPr>
            <a:xfrm>
              <a:off x="997332" y="2201035"/>
              <a:ext cx="2999537" cy="4967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14681" y="2085036"/>
              <a:ext cx="429980" cy="4967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Explosion 1 77"/>
          <p:cNvSpPr/>
          <p:nvPr/>
        </p:nvSpPr>
        <p:spPr>
          <a:xfrm>
            <a:off x="4640576" y="2863848"/>
            <a:ext cx="561464" cy="516187"/>
          </a:xfrm>
          <a:prstGeom prst="irregularSeal1">
            <a:avLst/>
          </a:prstGeom>
          <a:solidFill>
            <a:srgbClr val="0080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4921309" y="2618562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650" y="2941803"/>
            <a:ext cx="383447" cy="383446"/>
          </a:xfrm>
          <a:prstGeom prst="rect">
            <a:avLst/>
          </a:prstGeom>
        </p:spPr>
      </p:pic>
      <p:cxnSp>
        <p:nvCxnSpPr>
          <p:cNvPr id="89" name="Straight Arrow Connector 88"/>
          <p:cNvCxnSpPr/>
          <p:nvPr/>
        </p:nvCxnSpPr>
        <p:spPr>
          <a:xfrm>
            <a:off x="7091855" y="1181427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7791475" y="1181427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6617471" y="1537580"/>
            <a:ext cx="743560" cy="228970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Explosion 1 96"/>
          <p:cNvSpPr/>
          <p:nvPr/>
        </p:nvSpPr>
        <p:spPr>
          <a:xfrm>
            <a:off x="6799567" y="1207047"/>
            <a:ext cx="561464" cy="516187"/>
          </a:xfrm>
          <a:prstGeom prst="irregularSeal1">
            <a:avLst/>
          </a:prstGeom>
          <a:solidFill>
            <a:srgbClr val="0080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417" y="2951807"/>
            <a:ext cx="383447" cy="383446"/>
          </a:xfrm>
          <a:prstGeom prst="rect">
            <a:avLst/>
          </a:prstGeom>
        </p:spPr>
      </p:pic>
      <p:cxnSp>
        <p:nvCxnSpPr>
          <p:cNvPr id="100" name="Straight Arrow Connector 99"/>
          <p:cNvCxnSpPr/>
          <p:nvPr/>
        </p:nvCxnSpPr>
        <p:spPr>
          <a:xfrm>
            <a:off x="7369511" y="4045116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6669891" y="5432051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8477759" y="1181427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7778139" y="1516164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7778139" y="1811651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7778139" y="2251340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7791475" y="2615837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10355" y="3408934"/>
            <a:ext cx="2814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Fault at specific timing</a:t>
            </a:r>
            <a:endParaRPr lang="en-US" sz="24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747345" y="81209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65344" y="812094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16165" y="8059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34164" y="805984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317048" y="805984"/>
            <a:ext cx="348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C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09305" y="36757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527303" y="3675784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10186" y="3675784"/>
            <a:ext cx="348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C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-445" y="6435328"/>
            <a:ext cx="9144000" cy="4114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Ex: Cassandra-6415, Hbase-5806, MapReduce-3858, Zookeeper-1653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71064" y="4401270"/>
            <a:ext cx="5052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FF0000"/>
                </a:solidFill>
                <a:latin typeface="Gill Sans"/>
                <a:cs typeface="Gill Sans"/>
              </a:rPr>
              <a:t>No</a:t>
            </a:r>
            <a:r>
              <a:rPr lang="en-US" sz="2400" i="1" dirty="0" smtClean="0">
                <a:solidFill>
                  <a:srgbClr val="FF0000"/>
                </a:solidFill>
                <a:latin typeface="Gill Sans"/>
                <a:cs typeface="Gill Sans"/>
              </a:rPr>
              <a:t> 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fault timing in </a:t>
            </a:r>
            <a:r>
              <a:rPr lang="en-US" sz="2400" b="1" i="1" dirty="0" smtClean="0">
                <a:solidFill>
                  <a:schemeClr val="bg1"/>
                </a:solidFill>
                <a:latin typeface="Gill Sans"/>
                <a:cs typeface="Gill Sans"/>
              </a:rPr>
              <a:t>local</a:t>
            </a:r>
            <a:r>
              <a:rPr lang="en-US" sz="2400" i="1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1" i="1" dirty="0" smtClean="0">
                <a:solidFill>
                  <a:schemeClr val="bg1"/>
                </a:solidFill>
                <a:latin typeface="Gill Sans"/>
                <a:cs typeface="Gill Sans"/>
              </a:rPr>
              <a:t>concurrency</a:t>
            </a:r>
          </a:p>
          <a:p>
            <a:pPr algn="ctr"/>
            <a:r>
              <a:rPr lang="en-US" sz="2400" b="1" i="1" dirty="0" smtClean="0">
                <a:solidFill>
                  <a:srgbClr val="FF0000"/>
                </a:solidFill>
                <a:latin typeface="Gill Sans"/>
                <a:cs typeface="Gill Sans"/>
              </a:rPr>
              <a:t>Only</a:t>
            </a:r>
            <a:r>
              <a:rPr lang="en-US" sz="2400" i="1" dirty="0" smtClean="0">
                <a:solidFill>
                  <a:srgbClr val="FF0000"/>
                </a:solidFill>
                <a:latin typeface="Gill Sans"/>
                <a:cs typeface="Gill Sans"/>
              </a:rPr>
              <a:t> 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in </a:t>
            </a:r>
            <a:r>
              <a:rPr lang="en-US" sz="2400" b="1" i="1" dirty="0" smtClean="0">
                <a:solidFill>
                  <a:schemeClr val="bg1"/>
                </a:solidFill>
                <a:latin typeface="Gill Sans"/>
                <a:cs typeface="Gill Sans"/>
              </a:rPr>
              <a:t>DC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 bugs</a:t>
            </a:r>
            <a:endParaRPr lang="en-US" sz="24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32887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78" grpId="0" animBg="1"/>
      <p:bldP spid="95" grpId="0" animBg="1"/>
      <p:bldP spid="97" grpId="0" animBg="1"/>
      <p:bldP spid="47" grpId="0"/>
      <p:bldP spid="48" grpId="0"/>
      <p:bldP spid="50" grpId="0"/>
      <p:bldP spid="52" grpId="0"/>
      <p:bldP spid="53" grpId="0"/>
      <p:bldP spid="54" grpId="0"/>
      <p:bldP spid="5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Elbow Connector 33"/>
          <p:cNvCxnSpPr/>
          <p:nvPr/>
        </p:nvCxnSpPr>
        <p:spPr>
          <a:xfrm rot="16200000" flipH="1">
            <a:off x="756696" y="1691707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6561" y="1660494"/>
            <a:ext cx="206369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Message</a:t>
            </a:r>
          </a:p>
          <a:p>
            <a:r>
              <a:rPr lang="en-US" sz="26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Gill Sans"/>
                <a:cs typeface="Gill Sans"/>
              </a:rPr>
              <a:t>Fault</a:t>
            </a:r>
          </a:p>
          <a:p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Reboot 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(11%)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6688617" y="3929724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419212" y="3929724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6709267" y="4016832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rot="16200000" flipH="1">
            <a:off x="709723" y="2047164"/>
            <a:ext cx="388244" cy="186979"/>
          </a:xfrm>
          <a:prstGeom prst="bentConnector3">
            <a:avLst>
              <a:gd name="adj1" fmla="val 103185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316837" y="5034963"/>
            <a:ext cx="743560" cy="120145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 descr="Ladybug-3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6430018" y="5353384"/>
            <a:ext cx="446647" cy="594853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6316837" y="4355455"/>
            <a:ext cx="743560" cy="67950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xplosion 1 61"/>
          <p:cNvSpPr/>
          <p:nvPr/>
        </p:nvSpPr>
        <p:spPr>
          <a:xfrm>
            <a:off x="6407885" y="4124168"/>
            <a:ext cx="561464" cy="516187"/>
          </a:xfrm>
          <a:prstGeom prst="irregularSeal1">
            <a:avLst/>
          </a:prstGeom>
          <a:solidFill>
            <a:srgbClr val="7F7F7F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Elbow Connector 43"/>
          <p:cNvCxnSpPr/>
          <p:nvPr/>
        </p:nvCxnSpPr>
        <p:spPr>
          <a:xfrm rot="16200000" flipH="1">
            <a:off x="704342" y="2435408"/>
            <a:ext cx="388244" cy="186979"/>
          </a:xfrm>
          <a:prstGeom prst="bentConnector3">
            <a:avLst>
              <a:gd name="adj1" fmla="val 103185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710587" y="5119529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698943" y="823619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429537" y="823619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719593" y="910728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327163" y="1249349"/>
            <a:ext cx="743560" cy="113187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xplosion 1 53"/>
          <p:cNvSpPr/>
          <p:nvPr/>
        </p:nvSpPr>
        <p:spPr>
          <a:xfrm>
            <a:off x="6418211" y="1018063"/>
            <a:ext cx="561464" cy="516187"/>
          </a:xfrm>
          <a:prstGeom prst="irregularSeal1">
            <a:avLst/>
          </a:prstGeom>
          <a:solidFill>
            <a:schemeClr val="tx1">
              <a:lumMod val="50000"/>
            </a:schemeClr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7004742" y="1695924"/>
            <a:ext cx="424796" cy="111002"/>
          </a:xfrm>
          <a:prstGeom prst="straightConnector1">
            <a:avLst/>
          </a:prstGeom>
          <a:ln w="38100" cap="flat" cmpd="sng">
            <a:solidFill>
              <a:srgbClr val="000000"/>
            </a:solidFill>
            <a:prstDash val="sysDash"/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10" y="2513306"/>
            <a:ext cx="383447" cy="38344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6534897" y="354698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52896" y="3546985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540792" y="43701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258789" y="437013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94396" y="4170437"/>
            <a:ext cx="3069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Reboot at specific timing</a:t>
            </a:r>
            <a:endParaRPr lang="en-US" sz="24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4" name="Picture 3" descr="2000px-Reset_button.svg copy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774" y="4639635"/>
            <a:ext cx="399685" cy="416672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6366009" y="2350918"/>
            <a:ext cx="743560" cy="120145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-19844" y="6425425"/>
            <a:ext cx="9144000" cy="4114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Ex: Cassandra-2083,  Hadoop-3186, MapReduce-5489, Zookeeper-975</a:t>
            </a:r>
          </a:p>
        </p:txBody>
      </p:sp>
      <p:pic>
        <p:nvPicPr>
          <p:cNvPr id="2" name="Picture 1" descr="2000px-Reset_button.svg copy 2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528" y="1995155"/>
            <a:ext cx="390808" cy="40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10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New Critical Bugs!</a:t>
            </a:r>
            <a:endParaRPr lang="en-US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concurrency bugs</a:t>
            </a:r>
          </a:p>
          <a:p>
            <a:pPr lvl="1"/>
            <a:r>
              <a:rPr lang="en-US" dirty="0" smtClean="0"/>
              <a:t>Concurrent message interleaving</a:t>
            </a:r>
            <a:endParaRPr lang="en-US" dirty="0"/>
          </a:p>
          <a:p>
            <a:pPr lvl="1"/>
            <a:r>
              <a:rPr lang="en-US" dirty="0" smtClean="0"/>
              <a:t>Timing of multiple faults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55230" y="1529645"/>
            <a:ext cx="2968926" cy="117440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SAMC [OSDI ’14]</a:t>
            </a: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Gill Sans"/>
                <a:cs typeface="Gill Sans"/>
              </a:rPr>
              <a:t>TaxDC</a:t>
            </a:r>
            <a:r>
              <a:rPr lang="en-US" sz="2200" dirty="0">
                <a:solidFill>
                  <a:schemeClr val="bg1"/>
                </a:solidFill>
                <a:latin typeface="Gill Sans"/>
                <a:cs typeface="Gill Sans"/>
              </a:rPr>
              <a:t> [ASPLOS ’16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]</a:t>
            </a:r>
            <a:endParaRPr lang="en-US" sz="22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77" y="3311879"/>
            <a:ext cx="1170690" cy="18323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995" y="3311879"/>
            <a:ext cx="1550938" cy="28036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0" y="3338439"/>
            <a:ext cx="1303867" cy="24746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2148" y="3338440"/>
            <a:ext cx="1251526" cy="250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47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48312" y="4192097"/>
            <a:ext cx="696628" cy="179242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71065" y="3928863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96424" y="4092698"/>
            <a:ext cx="448516" cy="554596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107306" y="2055639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32665" y="2219473"/>
            <a:ext cx="448516" cy="209504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84553" y="2428977"/>
            <a:ext cx="696628" cy="297054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82" y="2910081"/>
            <a:ext cx="277451" cy="29716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4102010" y="3943280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763624" y="3943280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768219" y="4024400"/>
            <a:ext cx="448247" cy="777507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216464" y="4142979"/>
            <a:ext cx="547160" cy="316223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900145" y="4728884"/>
            <a:ext cx="281417" cy="401424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3554850" y="3943280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54850" y="4077556"/>
            <a:ext cx="547160" cy="47058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554850" y="4077556"/>
            <a:ext cx="547160" cy="470580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3409658" y="4695264"/>
            <a:ext cx="281417" cy="401424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4138251" y="2070057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591091" y="2070057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591091" y="2164329"/>
            <a:ext cx="547160" cy="47058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3768613" y="3082380"/>
            <a:ext cx="369640" cy="212512"/>
          </a:xfrm>
          <a:prstGeom prst="straightConnector1">
            <a:avLst/>
          </a:prstGeom>
          <a:ln w="76200" cap="flat" cmpd="sng">
            <a:solidFill>
              <a:srgbClr val="008000"/>
            </a:solidFill>
            <a:prstDash val="sysDash"/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27" y="2700444"/>
            <a:ext cx="277451" cy="297162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2216464" y="3943280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2596791" y="4587045"/>
            <a:ext cx="281417" cy="401424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>
            <a:off x="2799865" y="2070057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804460" y="2151177"/>
            <a:ext cx="448247" cy="483733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252705" y="2070057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981" y="2700444"/>
            <a:ext cx="277451" cy="29716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589182" y="2065316"/>
            <a:ext cx="869421" cy="1368047"/>
            <a:chOff x="6558436" y="1108172"/>
            <a:chExt cx="1185383" cy="1751764"/>
          </a:xfrm>
        </p:grpSpPr>
        <p:cxnSp>
          <p:nvCxnSpPr>
            <p:cNvPr id="48" name="Straight Arrow Connector 47"/>
            <p:cNvCxnSpPr/>
            <p:nvPr/>
          </p:nvCxnSpPr>
          <p:spPr>
            <a:xfrm>
              <a:off x="7455974" y="1108172"/>
              <a:ext cx="0" cy="1751764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6558436" y="1977175"/>
              <a:ext cx="876301" cy="389399"/>
            </a:xfrm>
            <a:prstGeom prst="straightConnector1">
              <a:avLst/>
            </a:prstGeom>
            <a:ln w="76200" cap="flat" cmpd="sng">
              <a:solidFill>
                <a:srgbClr val="008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4251" y="2450629"/>
              <a:ext cx="383446" cy="383446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7135258" y="1201695"/>
              <a:ext cx="608561" cy="88649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 smtClean="0">
                  <a:latin typeface="Gill Sans"/>
                  <a:cs typeface="Gill Sans"/>
                </a:rPr>
                <a:t>cmp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52940" y="3873344"/>
            <a:ext cx="787084" cy="1428501"/>
            <a:chOff x="6558436" y="3872965"/>
            <a:chExt cx="1249174" cy="2110584"/>
          </a:xfrm>
        </p:grpSpPr>
        <p:cxnSp>
          <p:nvCxnSpPr>
            <p:cNvPr id="52" name="Straight Arrow Connector 51"/>
            <p:cNvCxnSpPr/>
            <p:nvPr/>
          </p:nvCxnSpPr>
          <p:spPr>
            <a:xfrm>
              <a:off x="7434737" y="3976294"/>
              <a:ext cx="21237" cy="2007255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6558436" y="3872965"/>
              <a:ext cx="876300" cy="389400"/>
            </a:xfrm>
            <a:prstGeom prst="straightConnector1">
              <a:avLst/>
            </a:prstGeom>
            <a:ln w="76200" cap="flat" cmpd="sng">
              <a:solidFill>
                <a:srgbClr val="FF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/>
            <p:cNvSpPr/>
            <p:nvPr/>
          </p:nvSpPr>
          <p:spPr>
            <a:xfrm>
              <a:off x="7112012" y="4358142"/>
              <a:ext cx="695598" cy="88649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 smtClean="0">
                  <a:latin typeface="Gill Sans"/>
                  <a:cs typeface="Gill Sans"/>
                </a:rPr>
                <a:t>cmp</a:t>
              </a:r>
              <a:endParaRPr lang="en-US" dirty="0">
                <a:latin typeface="Gill Sans"/>
                <a:cs typeface="Gill Sans"/>
              </a:endParaRPr>
            </a:p>
          </p:txBody>
        </p:sp>
        <p:pic>
          <p:nvPicPr>
            <p:cNvPr id="57" name="Picture 56" descr="Ladybug-300p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26822">
              <a:off x="7211411" y="5292016"/>
              <a:ext cx="446647" cy="594853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5756815" y="3873344"/>
            <a:ext cx="1269047" cy="1433242"/>
            <a:chOff x="5224311" y="2116224"/>
            <a:chExt cx="1269047" cy="1433242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5529691" y="2116224"/>
              <a:ext cx="0" cy="1370742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6011525" y="2116224"/>
              <a:ext cx="0" cy="1370742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5529691" y="2177988"/>
              <a:ext cx="481833" cy="175599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5529691" y="2444312"/>
              <a:ext cx="481833" cy="120477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5529691" y="2709908"/>
              <a:ext cx="481833" cy="175599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63" descr="Ladybug-300p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26822">
              <a:off x="5841972" y="3052764"/>
              <a:ext cx="307609" cy="388248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224311" y="3044788"/>
              <a:ext cx="512095" cy="5046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Explosion 1 67"/>
            <p:cNvSpPr/>
            <p:nvPr/>
          </p:nvSpPr>
          <p:spPr>
            <a:xfrm>
              <a:off x="5333084" y="2811936"/>
              <a:ext cx="386684" cy="336904"/>
            </a:xfrm>
            <a:prstGeom prst="irregularSeal1">
              <a:avLst/>
            </a:prstGeom>
            <a:solidFill>
              <a:srgbClr val="FF0000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6493358" y="2116225"/>
              <a:ext cx="0" cy="1370741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6011525" y="2886656"/>
              <a:ext cx="481833" cy="120477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oup 161"/>
          <p:cNvGrpSpPr/>
          <p:nvPr/>
        </p:nvGrpSpPr>
        <p:grpSpPr>
          <a:xfrm>
            <a:off x="6561564" y="2070056"/>
            <a:ext cx="622453" cy="1370742"/>
            <a:chOff x="5682091" y="4070442"/>
            <a:chExt cx="622453" cy="1370742"/>
          </a:xfrm>
        </p:grpSpPr>
        <p:cxnSp>
          <p:nvCxnSpPr>
            <p:cNvPr id="84" name="Straight Arrow Connector 83"/>
            <p:cNvCxnSpPr/>
            <p:nvPr/>
          </p:nvCxnSpPr>
          <p:spPr>
            <a:xfrm>
              <a:off x="5682091" y="4070442"/>
              <a:ext cx="0" cy="1370742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6163925" y="4070442"/>
              <a:ext cx="0" cy="1370742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5682091" y="4132206"/>
              <a:ext cx="481833" cy="175599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flipH="1">
              <a:off x="5682091" y="4398530"/>
              <a:ext cx="481833" cy="120477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5682091" y="4664126"/>
              <a:ext cx="481833" cy="175599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H="1">
              <a:off x="5682091" y="4992906"/>
              <a:ext cx="481833" cy="120477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305" y="5091245"/>
              <a:ext cx="281239" cy="299454"/>
            </a:xfrm>
            <a:prstGeom prst="rect">
              <a:avLst/>
            </a:prstGeom>
          </p:spPr>
        </p:pic>
      </p:grpSp>
      <p:cxnSp>
        <p:nvCxnSpPr>
          <p:cNvPr id="102" name="Straight Arrow Connector 101"/>
          <p:cNvCxnSpPr/>
          <p:nvPr/>
        </p:nvCxnSpPr>
        <p:spPr>
          <a:xfrm>
            <a:off x="8113326" y="3941795"/>
            <a:ext cx="16343" cy="1393259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8606118" y="3941795"/>
            <a:ext cx="0" cy="1361939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127255" y="4004994"/>
            <a:ext cx="471899" cy="195197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6" name="Picture 105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7938897" y="4789063"/>
            <a:ext cx="301267" cy="431577"/>
          </a:xfrm>
          <a:prstGeom prst="rect">
            <a:avLst/>
          </a:prstGeom>
        </p:spPr>
      </p:pic>
      <p:sp>
        <p:nvSpPr>
          <p:cNvPr id="107" name="Rectangle 106"/>
          <p:cNvSpPr/>
          <p:nvPr/>
        </p:nvSpPr>
        <p:spPr>
          <a:xfrm>
            <a:off x="7862558" y="4250672"/>
            <a:ext cx="501537" cy="49299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Explosion 1 107"/>
          <p:cNvSpPr/>
          <p:nvPr/>
        </p:nvSpPr>
        <p:spPr>
          <a:xfrm>
            <a:off x="7923971" y="4082868"/>
            <a:ext cx="378712" cy="374503"/>
          </a:xfrm>
          <a:prstGeom prst="irregularSeal1">
            <a:avLst/>
          </a:prstGeom>
          <a:solidFill>
            <a:srgbClr val="7F7F7F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Arrow Connector 109"/>
          <p:cNvCxnSpPr/>
          <p:nvPr/>
        </p:nvCxnSpPr>
        <p:spPr>
          <a:xfrm flipH="1">
            <a:off x="8128145" y="4716121"/>
            <a:ext cx="471899" cy="133922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8116859" y="2096816"/>
            <a:ext cx="0" cy="136330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8635396" y="2096816"/>
            <a:ext cx="0" cy="136330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8131515" y="2195900"/>
            <a:ext cx="496553" cy="182821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7852989" y="2423414"/>
            <a:ext cx="527739" cy="5755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Explosion 1 114"/>
          <p:cNvSpPr/>
          <p:nvPr/>
        </p:nvSpPr>
        <p:spPr>
          <a:xfrm>
            <a:off x="7917610" y="2244783"/>
            <a:ext cx="398497" cy="350760"/>
          </a:xfrm>
          <a:prstGeom prst="irregularSeal1">
            <a:avLst/>
          </a:prstGeom>
          <a:solidFill>
            <a:schemeClr val="tx1">
              <a:lumMod val="50000"/>
            </a:schemeClr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Arrow Connector 116"/>
          <p:cNvCxnSpPr/>
          <p:nvPr/>
        </p:nvCxnSpPr>
        <p:spPr>
          <a:xfrm flipH="1">
            <a:off x="8333898" y="2558672"/>
            <a:ext cx="301498" cy="75428"/>
          </a:xfrm>
          <a:prstGeom prst="straightConnector1">
            <a:avLst/>
          </a:prstGeom>
          <a:ln w="38100" cap="flat" cmpd="sng">
            <a:solidFill>
              <a:srgbClr val="000000"/>
            </a:solidFill>
            <a:prstDash val="sysDash"/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1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313" y="3088701"/>
            <a:ext cx="272150" cy="260560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110818" y="5701312"/>
            <a:ext cx="5348303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 w="28575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Message timing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5619291" y="5701313"/>
            <a:ext cx="162673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 w="28575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Fault timing</a:t>
            </a:r>
          </a:p>
        </p:txBody>
      </p:sp>
      <p:cxnSp>
        <p:nvCxnSpPr>
          <p:cNvPr id="135" name="Straight Arrow Connector 134"/>
          <p:cNvCxnSpPr/>
          <p:nvPr/>
        </p:nvCxnSpPr>
        <p:spPr>
          <a:xfrm>
            <a:off x="6098435" y="2065316"/>
            <a:ext cx="0" cy="137548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5920051" y="2367207"/>
            <a:ext cx="359699" cy="10735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Explosion 1 135"/>
          <p:cNvSpPr/>
          <p:nvPr/>
        </p:nvSpPr>
        <p:spPr>
          <a:xfrm>
            <a:off x="5935343" y="2164909"/>
            <a:ext cx="326185" cy="337556"/>
          </a:xfrm>
          <a:prstGeom prst="irregularSeal1">
            <a:avLst/>
          </a:prstGeom>
          <a:solidFill>
            <a:srgbClr val="0080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/>
          <p:cNvSpPr txBox="1"/>
          <p:nvPr/>
        </p:nvSpPr>
        <p:spPr>
          <a:xfrm>
            <a:off x="7414018" y="5705020"/>
            <a:ext cx="1596003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 w="28575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Reboot timing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516273" y="653134"/>
            <a:ext cx="6221225" cy="830997"/>
          </a:xfrm>
          <a:prstGeom prst="rect">
            <a:avLst/>
          </a:prstGeom>
          <a:solidFill>
            <a:srgbClr val="EAA6A7"/>
          </a:solidFill>
          <a:ln w="28575" cmpd="sng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Implication: </a:t>
            </a:r>
            <a:r>
              <a:rPr lang="en-US" sz="2400" b="1" dirty="0" smtClean="0">
                <a:solidFill>
                  <a:srgbClr val="FF0000"/>
                </a:solidFill>
                <a:latin typeface="Gill Sans"/>
                <a:cs typeface="Gill Sans"/>
              </a:rPr>
              <a:t>simple patterns 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can inform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pattern-based bug detection 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tools, etc.</a:t>
            </a:r>
          </a:p>
        </p:txBody>
      </p:sp>
      <p:pic>
        <p:nvPicPr>
          <p:cNvPr id="94" name="Picture 93" descr="2000px-Reset_button.svg copy 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333" y="2768820"/>
            <a:ext cx="237986" cy="248100"/>
          </a:xfrm>
          <a:prstGeom prst="rect">
            <a:avLst/>
          </a:prstGeom>
        </p:spPr>
      </p:pic>
      <p:pic>
        <p:nvPicPr>
          <p:cNvPr id="95" name="Picture 94" descr="2000px-Reset_button.svg copy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408" y="4523943"/>
            <a:ext cx="226901" cy="2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0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51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58228558"/>
              </p:ext>
            </p:extLst>
          </p:nvPr>
        </p:nvGraphicFramePr>
        <p:xfrm>
          <a:off x="144489" y="588433"/>
          <a:ext cx="8912505" cy="6219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253366" y="2139949"/>
            <a:ext cx="2511425" cy="793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428624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41650" y="1819275"/>
            <a:ext cx="393701" cy="1460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36588" y="2115526"/>
            <a:ext cx="0" cy="919693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733549" y="2139950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91333" y="2007234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67201" y="2135718"/>
            <a:ext cx="4495801" cy="82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633814" y="2124076"/>
            <a:ext cx="427039" cy="3176"/>
          </a:xfrm>
          <a:prstGeom prst="line">
            <a:avLst/>
          </a:prstGeom>
          <a:ln w="2286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921001" y="2009775"/>
            <a:ext cx="352427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406265" y="942893"/>
            <a:ext cx="42560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105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555749" y="2222501"/>
            <a:ext cx="902971" cy="546546"/>
          </a:xfrm>
          <a:prstGeom prst="roundRect">
            <a:avLst/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Input</a:t>
            </a:r>
            <a:endParaRPr lang="en-US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76478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Gill Sans"/>
                <a:cs typeface="Gill Sans"/>
              </a:rPr>
              <a:t>Scope</a:t>
            </a:r>
            <a:endParaRPr lang="en-US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975101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Error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230813" y="2222501"/>
            <a:ext cx="1036639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Failure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2908300" y="2127251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128557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714371" y="2127251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128557" y="2111292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381624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647571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7528347" y="2222501"/>
            <a:ext cx="1090720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Handling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4700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Timing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723902" y="2006517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Callout 31"/>
          <p:cNvSpPr/>
          <p:nvPr/>
        </p:nvSpPr>
        <p:spPr>
          <a:xfrm>
            <a:off x="1947803" y="3035219"/>
            <a:ext cx="6185671" cy="2932300"/>
          </a:xfrm>
          <a:prstGeom prst="wedgeEllipseCallout">
            <a:avLst>
              <a:gd name="adj1" fmla="val -46258"/>
              <a:gd name="adj2" fmla="val -53023"/>
            </a:avLst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endParaRPr lang="en-US" sz="100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76546" y="3429435"/>
            <a:ext cx="33263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ill Sans"/>
                <a:cs typeface="Gill Sans"/>
              </a:rPr>
              <a:t>What:</a:t>
            </a:r>
            <a:r>
              <a:rPr lang="en-US" sz="300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000" dirty="0">
                <a:solidFill>
                  <a:schemeClr val="bg1"/>
                </a:solidFill>
                <a:latin typeface="Gill Sans"/>
                <a:cs typeface="Gill Sans"/>
              </a:rPr>
              <a:t>Input </a:t>
            </a:r>
            <a:r>
              <a:rPr lang="en-US" sz="3000" dirty="0" smtClean="0">
                <a:solidFill>
                  <a:schemeClr val="bg1"/>
                </a:solidFill>
                <a:latin typeface="Gill Sans"/>
                <a:cs typeface="Gill Sans"/>
              </a:rPr>
              <a:t>to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  <a:latin typeface="Gill Sans"/>
                <a:cs typeface="Gill Sans"/>
              </a:rPr>
              <a:t>e</a:t>
            </a:r>
            <a:r>
              <a:rPr lang="en-US" sz="3000" dirty="0" smtClean="0">
                <a:solidFill>
                  <a:schemeClr val="bg1"/>
                </a:solidFill>
                <a:latin typeface="Gill Sans"/>
                <a:cs typeface="Gill Sans"/>
              </a:rPr>
              <a:t>xercise buggy code</a:t>
            </a:r>
            <a:endParaRPr lang="en-US" sz="3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730864" y="4597498"/>
            <a:ext cx="27080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ill Sans"/>
                <a:cs typeface="Gill Sans"/>
              </a:rPr>
              <a:t>Why: </a:t>
            </a:r>
            <a:r>
              <a:rPr lang="en-US" sz="3000" dirty="0">
                <a:solidFill>
                  <a:schemeClr val="bg1"/>
                </a:solidFill>
                <a:latin typeface="Gill Sans"/>
                <a:cs typeface="Gill Sans"/>
              </a:rPr>
              <a:t>Improve </a:t>
            </a:r>
          </a:p>
          <a:p>
            <a:pPr algn="ctr"/>
            <a:r>
              <a:rPr lang="en-US" sz="3000" dirty="0">
                <a:solidFill>
                  <a:srgbClr val="0000FF"/>
                </a:solidFill>
                <a:latin typeface="Gill Sans"/>
                <a:cs typeface="Gill Sans"/>
              </a:rPr>
              <a:t>testing coverage</a:t>
            </a:r>
          </a:p>
        </p:txBody>
      </p:sp>
    </p:spTree>
    <p:extLst>
      <p:ext uri="{BB962C8B-B14F-4D97-AF65-F5344CB8AC3E}">
        <p14:creationId xmlns:p14="http://schemas.microsoft.com/office/powerpoint/2010/main" val="226818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endCxn id="9" idx="1"/>
          </p:cNvCxnSpPr>
          <p:nvPr/>
        </p:nvCxnSpPr>
        <p:spPr>
          <a:xfrm rot="16200000" flipH="1">
            <a:off x="248420" y="1540782"/>
            <a:ext cx="569414" cy="290891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6200000" flipH="1">
            <a:off x="756696" y="2249936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8571" y="1739648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Input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6562" y="2218724"/>
            <a:ext cx="10625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Fault</a:t>
            </a:r>
          </a:p>
        </p:txBody>
      </p:sp>
      <p:sp>
        <p:nvSpPr>
          <p:cNvPr id="23" name="Content Placeholder 8"/>
          <p:cNvSpPr txBox="1">
            <a:spLocks/>
          </p:cNvSpPr>
          <p:nvPr/>
        </p:nvSpPr>
        <p:spPr>
          <a:xfrm>
            <a:off x="1999372" y="1173217"/>
            <a:ext cx="7144629" cy="72590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Char char="q"/>
              <a:defRPr sz="3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Char char="§"/>
              <a:defRPr sz="26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Char char="-"/>
              <a:defRPr sz="2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i="1" dirty="0" smtClean="0"/>
              <a:t>“How many bugs require fault injection?”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714805" y="2033373"/>
            <a:ext cx="2139127" cy="457200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37% = No fault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854003" y="2033373"/>
            <a:ext cx="3642298" cy="457200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 63% = Yes</a:t>
            </a:r>
            <a:endParaRPr lang="en-US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7" name="Content Placeholder 8"/>
          <p:cNvSpPr txBox="1">
            <a:spLocks/>
          </p:cNvSpPr>
          <p:nvPr/>
        </p:nvSpPr>
        <p:spPr>
          <a:xfrm>
            <a:off x="1999372" y="2758588"/>
            <a:ext cx="7144629" cy="725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Char char="q"/>
              <a:defRPr sz="3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Char char="§"/>
              <a:defRPr sz="26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Char char="-"/>
              <a:defRPr sz="2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i="1" dirty="0" smtClean="0"/>
              <a:t>“What kind of fault? &amp; How many times?”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714806" y="3611387"/>
            <a:ext cx="5849235" cy="457200"/>
            <a:chOff x="2166387" y="3428038"/>
            <a:chExt cx="4558558" cy="457200"/>
          </a:xfrm>
        </p:grpSpPr>
        <p:sp>
          <p:nvSpPr>
            <p:cNvPr id="29" name="Rectangle 28"/>
            <p:cNvSpPr/>
            <p:nvPr/>
          </p:nvSpPr>
          <p:spPr>
            <a:xfrm>
              <a:off x="2166387" y="3428038"/>
              <a:ext cx="4023357" cy="457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" charset="0"/>
                  <a:ea typeface="Gill Sans" charset="0"/>
                  <a:cs typeface="Gill Sans" charset="0"/>
                </a:rPr>
                <a:t>88% = No </a:t>
              </a:r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t</a:t>
              </a:r>
              <a:r>
                <a:rPr lang="en-US" dirty="0" smtClean="0">
                  <a:latin typeface="Gill Sans" charset="0"/>
                  <a:ea typeface="Gill Sans" charset="0"/>
                  <a:cs typeface="Gill Sans" charset="0"/>
                </a:rPr>
                <a:t>imeout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176305" y="3428038"/>
              <a:ext cx="54864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rPr>
                <a:t>12%</a:t>
              </a:r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714807" y="4347370"/>
            <a:ext cx="3100053" cy="4572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53% = No crash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814860" y="4347370"/>
            <a:ext cx="2047205" cy="457200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35% = </a:t>
            </a:r>
            <a:r>
              <a:rPr lang="en-US" b="1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1 crash</a:t>
            </a:r>
            <a:endParaRPr lang="en-US" b="1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862065" y="4347370"/>
            <a:ext cx="701971" cy="457200"/>
          </a:xfrm>
          <a:prstGeom prst="rect">
            <a:avLst/>
          </a:prstGeom>
          <a:solidFill>
            <a:srgbClr val="8000FF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12%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70604" y="5197193"/>
            <a:ext cx="8296217" cy="1291294"/>
          </a:xfrm>
          <a:prstGeom prst="roundRect">
            <a:avLst/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>
                <a:solidFill>
                  <a:schemeClr val="bg1"/>
                </a:solidFill>
                <a:latin typeface="Gill Sans"/>
                <a:cs typeface="Gill Sans"/>
              </a:rPr>
              <a:t>Real-world DC bugs are </a:t>
            </a:r>
            <a:r>
              <a:rPr lang="en-US" sz="3600" b="1" i="1" dirty="0">
                <a:solidFill>
                  <a:schemeClr val="bg1"/>
                </a:solidFill>
                <a:latin typeface="Gill Sans"/>
                <a:cs typeface="Gill Sans"/>
              </a:rPr>
              <a:t>NOT</a:t>
            </a:r>
            <a:r>
              <a:rPr lang="en-US" sz="3600" i="1" dirty="0">
                <a:solidFill>
                  <a:schemeClr val="bg1"/>
                </a:solidFill>
                <a:latin typeface="Gill Sans"/>
                <a:cs typeface="Gill Sans"/>
              </a:rPr>
              <a:t> just </a:t>
            </a:r>
            <a:r>
              <a:rPr lang="en-US" sz="3600" i="1" dirty="0" smtClean="0">
                <a:solidFill>
                  <a:schemeClr val="bg1"/>
                </a:solidFill>
                <a:latin typeface="Gill Sans"/>
                <a:cs typeface="Gill Sans"/>
              </a:rPr>
              <a:t>about</a:t>
            </a:r>
          </a:p>
          <a:p>
            <a:pPr algn="ctr"/>
            <a:r>
              <a:rPr lang="en-US" sz="3600" i="1" dirty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3600" i="1" dirty="0" smtClean="0">
                <a:solidFill>
                  <a:schemeClr val="bg1"/>
                </a:solidFill>
                <a:latin typeface="Gill Sans"/>
                <a:cs typeface="Gill Sans"/>
              </a:rPr>
              <a:t>essage re</a:t>
            </a:r>
            <a:r>
              <a:rPr lang="en-US" sz="3600" i="1" dirty="0">
                <a:solidFill>
                  <a:schemeClr val="bg1"/>
                </a:solidFill>
                <a:latin typeface="Gill Sans"/>
                <a:cs typeface="Gill Sans"/>
              </a:rPr>
              <a:t>-ordering, but </a:t>
            </a:r>
            <a:r>
              <a:rPr lang="en-US" sz="3600" b="1" i="1" dirty="0" smtClean="0">
                <a:solidFill>
                  <a:srgbClr val="FF0000"/>
                </a:solidFill>
                <a:latin typeface="Gill Sans"/>
                <a:cs typeface="Gill Sans"/>
              </a:rPr>
              <a:t>faults</a:t>
            </a:r>
            <a:r>
              <a:rPr lang="en-US" sz="3600" i="1" dirty="0" smtClean="0">
                <a:solidFill>
                  <a:srgbClr val="FF0000"/>
                </a:solidFill>
                <a:latin typeface="Gill Sans"/>
                <a:cs typeface="Gill Sans"/>
              </a:rPr>
              <a:t> </a:t>
            </a:r>
            <a:r>
              <a:rPr lang="en-US" sz="3600" i="1" dirty="0" smtClean="0">
                <a:solidFill>
                  <a:schemeClr val="bg1"/>
                </a:solidFill>
                <a:latin typeface="Gill Sans"/>
                <a:cs typeface="Gill Sans"/>
              </a:rPr>
              <a:t>as well</a:t>
            </a:r>
            <a:endParaRPr lang="en-US" sz="36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519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34" grpId="0" animBg="1"/>
      <p:bldP spid="35" grpId="0" animBg="1"/>
      <p:bldP spid="36" grpId="0" animBg="1"/>
      <p:bldP spid="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endCxn id="9" idx="1"/>
          </p:cNvCxnSpPr>
          <p:nvPr/>
        </p:nvCxnSpPr>
        <p:spPr>
          <a:xfrm rot="16200000" flipH="1">
            <a:off x="248420" y="1540782"/>
            <a:ext cx="569414" cy="290891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6200000" flipH="1">
            <a:off x="756696" y="2249936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8571" y="1739648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Input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6561" y="2218723"/>
            <a:ext cx="186953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Fault</a:t>
            </a:r>
          </a:p>
          <a:p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Workload</a:t>
            </a:r>
          </a:p>
          <a:p>
            <a:endParaRPr lang="en-US" sz="2600" b="1" dirty="0" smtClean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703957" y="2602225"/>
            <a:ext cx="399779" cy="186977"/>
          </a:xfrm>
          <a:prstGeom prst="bentConnector3">
            <a:avLst>
              <a:gd name="adj1" fmla="val 97651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pax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627" y="604714"/>
            <a:ext cx="850899" cy="5956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82426" y="2969521"/>
            <a:ext cx="39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</a:p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endParaRPr lang="en-US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69728" y="4772921"/>
            <a:ext cx="3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p</a:t>
            </a:r>
          </a:p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o</a:t>
            </a:r>
            <a:endParaRPr lang="en-US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69727" y="5482752"/>
            <a:ext cx="329049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r</a:t>
            </a:r>
          </a:p>
          <a:p>
            <a:endParaRPr lang="en-US" sz="500" i="1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q</a:t>
            </a:r>
          </a:p>
        </p:txBody>
      </p:sp>
      <p:sp>
        <p:nvSpPr>
          <p:cNvPr id="27" name="Oval 26"/>
          <p:cNvSpPr/>
          <p:nvPr/>
        </p:nvSpPr>
        <p:spPr>
          <a:xfrm>
            <a:off x="3364425" y="2969521"/>
            <a:ext cx="364597" cy="697131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331137" y="4779002"/>
            <a:ext cx="364597" cy="697131"/>
          </a:xfrm>
          <a:prstGeom prst="ellipse">
            <a:avLst/>
          </a:prstGeom>
          <a:noFill/>
          <a:ln w="762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331137" y="5514977"/>
            <a:ext cx="364597" cy="794644"/>
          </a:xfrm>
          <a:prstGeom prst="ellipse">
            <a:avLst/>
          </a:prstGeom>
          <a:noFill/>
          <a:ln w="762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8"/>
          <p:cNvSpPr txBox="1">
            <a:spLocks/>
          </p:cNvSpPr>
          <p:nvPr/>
        </p:nvSpPr>
        <p:spPr>
          <a:xfrm>
            <a:off x="3729021" y="604715"/>
            <a:ext cx="5286623" cy="594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Char char="q"/>
              <a:defRPr sz="3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Char char="§"/>
              <a:defRPr sz="26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Char char="-"/>
              <a:defRPr sz="2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Cassandra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Paxos</a:t>
            </a:r>
            <a:r>
              <a:rPr lang="en-US" dirty="0" smtClean="0">
                <a:solidFill>
                  <a:schemeClr val="bg1"/>
                </a:solidFill>
              </a:rPr>
              <a:t> bug</a:t>
            </a:r>
          </a:p>
          <a:p>
            <a:pPr marL="0" indent="0" algn="ctr">
              <a:buNone/>
            </a:pPr>
            <a:r>
              <a:rPr lang="en-US" sz="1800" dirty="0" smtClean="0">
                <a:solidFill>
                  <a:schemeClr val="tx1">
                    <a:lumMod val="65000"/>
                  </a:schemeClr>
                </a:solidFill>
              </a:rPr>
              <a:t>(Cassandra-6023)</a:t>
            </a:r>
          </a:p>
          <a:p>
            <a:pPr marL="0" indent="0" algn="ctr">
              <a:buNone/>
            </a:pPr>
            <a:r>
              <a:rPr lang="en-US" b="1" dirty="0" smtClean="0"/>
              <a:t>3 concurrent </a:t>
            </a:r>
            <a:br>
              <a:rPr lang="en-US" b="1" dirty="0" smtClean="0"/>
            </a:br>
            <a:r>
              <a:rPr lang="en-US" b="1" dirty="0" smtClean="0"/>
              <a:t>user requests!</a:t>
            </a:r>
            <a:endParaRPr lang="en-US" sz="800" i="1" dirty="0" smtClean="0"/>
          </a:p>
          <a:p>
            <a:pPr marL="0" indent="0" algn="ctr">
              <a:buNone/>
            </a:pPr>
            <a:r>
              <a:rPr lang="en-US" i="1" dirty="0" smtClean="0"/>
              <a:t>“</a:t>
            </a:r>
            <a:r>
              <a:rPr lang="en-US" i="1" dirty="0"/>
              <a:t>How </a:t>
            </a:r>
            <a:r>
              <a:rPr lang="en-US" i="1" dirty="0" smtClean="0"/>
              <a:t>many protocols to run as input?</a:t>
            </a:r>
            <a:r>
              <a:rPr lang="en-US" i="1" dirty="0"/>
              <a:t>”</a:t>
            </a:r>
          </a:p>
          <a:p>
            <a:pPr marL="0" indent="0" algn="ctr">
              <a:buNone/>
            </a:pPr>
            <a:endParaRPr lang="en-US" dirty="0" smtClean="0"/>
          </a:p>
        </p:txBody>
      </p:sp>
      <p:sp>
        <p:nvSpPr>
          <p:cNvPr id="32" name="Rectangle 31"/>
          <p:cNvSpPr/>
          <p:nvPr/>
        </p:nvSpPr>
        <p:spPr>
          <a:xfrm>
            <a:off x="3957045" y="4243103"/>
            <a:ext cx="1240676" cy="4572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20% = 1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197721" y="4242780"/>
            <a:ext cx="3817923" cy="457523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80% = </a:t>
            </a:r>
            <a:r>
              <a:rPr lang="en-US" b="1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b="1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+ protocols</a:t>
            </a:r>
            <a:endParaRPr lang="en-US" b="1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2776330" y="604715"/>
            <a:ext cx="519372" cy="234558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776330" y="2792716"/>
            <a:ext cx="519372" cy="234558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776330" y="4496454"/>
            <a:ext cx="519372" cy="234558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956433" y="5037002"/>
            <a:ext cx="5059211" cy="830997"/>
          </a:xfrm>
          <a:prstGeom prst="rect">
            <a:avLst/>
          </a:prstGeom>
          <a:solidFill>
            <a:srgbClr val="EAA6A7"/>
          </a:solidFill>
          <a:ln w="28575" cmpd="sng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Implication: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Gill Sans"/>
                <a:cs typeface="Gill Sans"/>
              </a:rPr>
              <a:t>multiple protocols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for 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DC testing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3579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  <p:bldP spid="25" grpId="0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2" grpId="0" animBg="1"/>
      <p:bldP spid="33" grpId="0" animBg="1"/>
      <p:bldP spid="56" grpId="0" animBg="1"/>
      <p:bldP spid="59" grpId="0" animBg="1"/>
      <p:bldP spid="60" grpId="0" animBg="1"/>
      <p:bldP spid="3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54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83034075"/>
              </p:ext>
            </p:extLst>
          </p:nvPr>
        </p:nvGraphicFramePr>
        <p:xfrm>
          <a:off x="144489" y="588433"/>
          <a:ext cx="8912505" cy="6219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253366" y="2139949"/>
            <a:ext cx="2511425" cy="793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428624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41650" y="1819275"/>
            <a:ext cx="393701" cy="1460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36588" y="2115526"/>
            <a:ext cx="0" cy="919693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733549" y="2139950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91333" y="2007234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67201" y="2135718"/>
            <a:ext cx="4495801" cy="82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633814" y="2124076"/>
            <a:ext cx="427039" cy="3176"/>
          </a:xfrm>
          <a:prstGeom prst="line">
            <a:avLst/>
          </a:prstGeom>
          <a:ln w="2286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921001" y="2009775"/>
            <a:ext cx="352427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406265" y="942893"/>
            <a:ext cx="42560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105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Timing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55574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Input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76478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Scope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975101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Error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230813" y="2222501"/>
            <a:ext cx="1036639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Failure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2908300" y="2127251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128557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714371" y="2127251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128557" y="2111292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381624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647571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7528347" y="2222501"/>
            <a:ext cx="1090720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Gill Sans"/>
                <a:cs typeface="Gill Sans"/>
              </a:rPr>
              <a:t>Handling</a:t>
            </a:r>
            <a:endParaRPr lang="en-US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4700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723902" y="2006517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Callout 31"/>
          <p:cNvSpPr/>
          <p:nvPr/>
        </p:nvSpPr>
        <p:spPr>
          <a:xfrm>
            <a:off x="1213484" y="3602127"/>
            <a:ext cx="7763565" cy="3026155"/>
          </a:xfrm>
          <a:prstGeom prst="wedgeEllipseCallout">
            <a:avLst>
              <a:gd name="adj1" fmla="val 30288"/>
              <a:gd name="adj2" fmla="val -102281"/>
            </a:avLst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endParaRPr lang="en-US" sz="100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29211" y="4230883"/>
            <a:ext cx="56209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ill Sans"/>
                <a:cs typeface="Gill Sans"/>
              </a:rPr>
              <a:t>What:</a:t>
            </a:r>
            <a:r>
              <a:rPr lang="en-US" sz="300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Gill Sans"/>
                <a:cs typeface="Gill Sans"/>
              </a:rPr>
              <a:t>How developers fix </a:t>
            </a:r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bugs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87700" y="5072128"/>
            <a:ext cx="65944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ill Sans"/>
                <a:cs typeface="Gill Sans"/>
              </a:rPr>
              <a:t>Why: </a:t>
            </a:r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Help design </a:t>
            </a:r>
            <a:r>
              <a:rPr lang="en-US" sz="3200" dirty="0">
                <a:solidFill>
                  <a:srgbClr val="0000FF"/>
                </a:solidFill>
                <a:latin typeface="Gill Sans"/>
                <a:cs typeface="Gill Sans"/>
              </a:rPr>
              <a:t>runtime prevention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and </a:t>
            </a:r>
            <a:r>
              <a:rPr lang="en-US" sz="3200" dirty="0">
                <a:solidFill>
                  <a:srgbClr val="0000FF"/>
                </a:solidFill>
                <a:latin typeface="Gill Sans"/>
                <a:cs typeface="Gill Sans"/>
              </a:rPr>
              <a:t>automatic patch generation</a:t>
            </a:r>
          </a:p>
        </p:txBody>
      </p:sp>
    </p:spTree>
    <p:extLst>
      <p:ext uri="{BB962C8B-B14F-4D97-AF65-F5344CB8AC3E}">
        <p14:creationId xmlns:p14="http://schemas.microsoft.com/office/powerpoint/2010/main" val="479498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548" y="1111732"/>
            <a:ext cx="1485931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Error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4149" y="1620713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Fix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2" y="2106904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HBase clus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431" y="3909787"/>
            <a:ext cx="3260701" cy="2431273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sp>
        <p:nvSpPr>
          <p:cNvPr id="14" name="Rounded Rectangle 13"/>
          <p:cNvSpPr/>
          <p:nvPr/>
        </p:nvSpPr>
        <p:spPr>
          <a:xfrm>
            <a:off x="678571" y="2190127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Complex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7646260" y="3909787"/>
            <a:ext cx="1350527" cy="1517549"/>
          </a:xfrm>
          <a:prstGeom prst="wedgeRoundRectCallout">
            <a:avLst>
              <a:gd name="adj1" fmla="val -54784"/>
              <a:gd name="adj2" fmla="val 80398"/>
              <a:gd name="adj3" fmla="val 16667"/>
            </a:avLst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Add</a:t>
            </a:r>
          </a:p>
          <a:p>
            <a:pPr algn="ct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Global</a:t>
            </a:r>
          </a:p>
          <a:p>
            <a:pPr algn="ct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Sync.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064" y="4555054"/>
            <a:ext cx="38835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Similar to fixing 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local concurrency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 bugs: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add synchronization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e.g. lock()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8571" y="2803917"/>
            <a:ext cx="3352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Are patches complicated?</a:t>
            </a:r>
          </a:p>
          <a:p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Are patches adding synch.?</a:t>
            </a:r>
          </a:p>
        </p:txBody>
      </p:sp>
      <p:pic>
        <p:nvPicPr>
          <p:cNvPr id="21" name="Picture 20" descr="region_stat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457" y="466049"/>
            <a:ext cx="3780739" cy="3234473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sp>
        <p:nvSpPr>
          <p:cNvPr id="22" name="Rounded Rectangular Callout 21"/>
          <p:cNvSpPr/>
          <p:nvPr/>
        </p:nvSpPr>
        <p:spPr>
          <a:xfrm>
            <a:off x="2521302" y="1292349"/>
            <a:ext cx="2311866" cy="866170"/>
          </a:xfrm>
          <a:prstGeom prst="wedgeRoundRectCallout">
            <a:avLst>
              <a:gd name="adj1" fmla="val 56965"/>
              <a:gd name="adj2" fmla="val 116095"/>
              <a:gd name="adj3" fmla="val 16667"/>
            </a:avLst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Add new states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&amp; transitions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43635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/>
      <p:bldP spid="2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36"/>
          <p:cNvSpPr/>
          <p:nvPr/>
        </p:nvSpPr>
        <p:spPr>
          <a:xfrm rot="470285">
            <a:off x="6657321" y="2274287"/>
            <a:ext cx="640164" cy="1288831"/>
          </a:xfrm>
          <a:custGeom>
            <a:avLst/>
            <a:gdLst>
              <a:gd name="connsiteX0" fmla="*/ 0 w 248020"/>
              <a:gd name="connsiteY0" fmla="*/ 0 h 846603"/>
              <a:gd name="connsiteX1" fmla="*/ 247798 w 248020"/>
              <a:gd name="connsiteY1" fmla="*/ 340706 h 846603"/>
              <a:gd name="connsiteX2" fmla="*/ 41300 w 248020"/>
              <a:gd name="connsiteY2" fmla="*/ 846603 h 8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020" h="846603">
                <a:moveTo>
                  <a:pt x="0" y="0"/>
                </a:moveTo>
                <a:cubicBezTo>
                  <a:pt x="120457" y="99803"/>
                  <a:pt x="240915" y="199606"/>
                  <a:pt x="247798" y="340706"/>
                </a:cubicBezTo>
                <a:cubicBezTo>
                  <a:pt x="254681" y="481806"/>
                  <a:pt x="99808" y="745080"/>
                  <a:pt x="41300" y="846603"/>
                </a:cubicBezTo>
              </a:path>
            </a:pathLst>
          </a:custGeom>
          <a:ln w="76200" cmpd="sng">
            <a:solidFill>
              <a:srgbClr val="008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Elbow Connector 54"/>
          <p:cNvCxnSpPr>
            <a:endCxn id="13" idx="1"/>
          </p:cNvCxnSpPr>
          <p:nvPr/>
        </p:nvCxnSpPr>
        <p:spPr>
          <a:xfrm rot="16200000" flipH="1">
            <a:off x="617964" y="3023808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7" idx="1"/>
          </p:cNvCxnSpPr>
          <p:nvPr/>
        </p:nvCxnSpPr>
        <p:spPr>
          <a:xfrm rot="16200000" flipH="1">
            <a:off x="265926" y="2543167"/>
            <a:ext cx="534398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09662" y="3269285"/>
            <a:ext cx="11592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rgbClr val="008000"/>
                </a:solidFill>
                <a:latin typeface="Gill Sans"/>
                <a:cs typeface="Gill Sans"/>
              </a:rPr>
              <a:t>Delay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8571" y="2190127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Complex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548" y="1111732"/>
            <a:ext cx="1485931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Error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4149" y="1620713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Fix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78571" y="272452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Simple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2" y="2106904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6618145" y="1216681"/>
            <a:ext cx="20667" cy="332514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602298" y="1620905"/>
            <a:ext cx="1015847" cy="157562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Ladybug-3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6344566" y="3690752"/>
            <a:ext cx="446647" cy="594853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4568208" y="1588290"/>
            <a:ext cx="2049936" cy="638348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49" y="3859606"/>
            <a:ext cx="383447" cy="38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51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Elbow Connector 40"/>
          <p:cNvCxnSpPr>
            <a:endCxn id="17" idx="1"/>
          </p:cNvCxnSpPr>
          <p:nvPr/>
        </p:nvCxnSpPr>
        <p:spPr>
          <a:xfrm rot="16200000" flipH="1">
            <a:off x="265926" y="2543167"/>
            <a:ext cx="534398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2190127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Complex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548" y="1111732"/>
            <a:ext cx="1485931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Error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4149" y="1620713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Fix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78571" y="272452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Simple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2" y="2106904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trashcan-99118_12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196" y="2136194"/>
            <a:ext cx="698585" cy="698585"/>
          </a:xfrm>
          <a:prstGeom prst="rect">
            <a:avLst/>
          </a:prstGeom>
        </p:spPr>
      </p:pic>
      <p:cxnSp>
        <p:nvCxnSpPr>
          <p:cNvPr id="30" name="Elbow Connector 29"/>
          <p:cNvCxnSpPr/>
          <p:nvPr/>
        </p:nvCxnSpPr>
        <p:spPr>
          <a:xfrm rot="16200000" flipH="1">
            <a:off x="617964" y="3023808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109662" y="3269285"/>
            <a:ext cx="265246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Delay</a:t>
            </a:r>
            <a:endParaRPr lang="en-US" sz="26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2600" b="1" dirty="0" smtClean="0">
                <a:solidFill>
                  <a:srgbClr val="008000"/>
                </a:solidFill>
                <a:latin typeface="Gill Sans"/>
                <a:cs typeface="Gill Sans"/>
              </a:rPr>
              <a:t>Ignore/discard</a:t>
            </a:r>
          </a:p>
        </p:txBody>
      </p:sp>
      <p:cxnSp>
        <p:nvCxnSpPr>
          <p:cNvPr id="32" name="Elbow Connector 31"/>
          <p:cNvCxnSpPr/>
          <p:nvPr/>
        </p:nvCxnSpPr>
        <p:spPr>
          <a:xfrm rot="16200000" flipH="1">
            <a:off x="617963" y="3413415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618145" y="1216681"/>
            <a:ext cx="20667" cy="332514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602298" y="1620905"/>
            <a:ext cx="1015847" cy="157562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6344566" y="3690752"/>
            <a:ext cx="446647" cy="594853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4568208" y="1588290"/>
            <a:ext cx="2049936" cy="638348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49" y="3859606"/>
            <a:ext cx="383447" cy="38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70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Elbow Connector 32"/>
          <p:cNvCxnSpPr/>
          <p:nvPr/>
        </p:nvCxnSpPr>
        <p:spPr>
          <a:xfrm rot="16200000" flipH="1">
            <a:off x="617964" y="3023808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7" idx="1"/>
          </p:cNvCxnSpPr>
          <p:nvPr/>
        </p:nvCxnSpPr>
        <p:spPr>
          <a:xfrm rot="16200000" flipH="1">
            <a:off x="265926" y="2543167"/>
            <a:ext cx="534398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2190127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Complex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548" y="1111732"/>
            <a:ext cx="1485931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Error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4149" y="1620713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Fix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78571" y="272452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Simple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2" y="2106904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568208" y="2798543"/>
            <a:ext cx="2049936" cy="638348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109662" y="3269285"/>
            <a:ext cx="217675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Delay</a:t>
            </a:r>
            <a:endParaRPr lang="en-US" sz="26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Ignore/Discard</a:t>
            </a:r>
          </a:p>
          <a:p>
            <a:r>
              <a:rPr lang="en-US" sz="2600" b="1" dirty="0" smtClean="0">
                <a:solidFill>
                  <a:srgbClr val="008000"/>
                </a:solidFill>
                <a:latin typeface="Gill Sans"/>
                <a:cs typeface="Gill Sans"/>
              </a:rPr>
              <a:t>Retry</a:t>
            </a:r>
          </a:p>
        </p:txBody>
      </p:sp>
      <p:cxnSp>
        <p:nvCxnSpPr>
          <p:cNvPr id="32" name="Elbow Connector 31"/>
          <p:cNvCxnSpPr/>
          <p:nvPr/>
        </p:nvCxnSpPr>
        <p:spPr>
          <a:xfrm rot="16200000" flipH="1">
            <a:off x="617963" y="3413415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/>
          <p:nvPr/>
        </p:nvCxnSpPr>
        <p:spPr>
          <a:xfrm rot="16200000" flipH="1">
            <a:off x="617962" y="3787383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6618145" y="1216681"/>
            <a:ext cx="20667" cy="332514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602298" y="1620905"/>
            <a:ext cx="1015847" cy="157562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68208" y="1588290"/>
            <a:ext cx="2049936" cy="638348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4557874" y="1216681"/>
            <a:ext cx="20667" cy="332514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49" y="3859606"/>
            <a:ext cx="383447" cy="38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0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Elbow Connector 31"/>
          <p:cNvCxnSpPr/>
          <p:nvPr/>
        </p:nvCxnSpPr>
        <p:spPr>
          <a:xfrm rot="16200000" flipH="1">
            <a:off x="617964" y="3023808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7" idx="1"/>
          </p:cNvCxnSpPr>
          <p:nvPr/>
        </p:nvCxnSpPr>
        <p:spPr>
          <a:xfrm rot="16200000" flipH="1">
            <a:off x="265926" y="2543167"/>
            <a:ext cx="534398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2190127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Complex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548" y="1111732"/>
            <a:ext cx="1485931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Error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4149" y="1620713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Fix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78571" y="272452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Simple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2" y="2106904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699362" y="2001803"/>
            <a:ext cx="115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US" dirty="0" err="1" smtClean="0">
                <a:solidFill>
                  <a:srgbClr val="FF0000"/>
                </a:solidFill>
                <a:latin typeface="Courier"/>
                <a:cs typeface="Courier"/>
              </a:rPr>
              <a:t>msg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);</a:t>
            </a:r>
            <a:endParaRPr lang="en-US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99362" y="2352724"/>
            <a:ext cx="115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g(</a:t>
            </a:r>
            <a:r>
              <a:rPr lang="en-US" dirty="0" err="1" smtClean="0">
                <a:solidFill>
                  <a:srgbClr val="008000"/>
                </a:solidFill>
                <a:latin typeface="Courier"/>
                <a:cs typeface="Courier"/>
              </a:rPr>
              <a:t>msg</a:t>
            </a:r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);</a:t>
            </a:r>
            <a:endParaRPr lang="en-US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740204" y="2225679"/>
            <a:ext cx="1002669" cy="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09662" y="3269285"/>
            <a:ext cx="217675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Delay</a:t>
            </a:r>
            <a:endParaRPr lang="en-US" sz="26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Ignore/Discard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Retry</a:t>
            </a:r>
          </a:p>
          <a:p>
            <a:r>
              <a:rPr lang="en-US" sz="2600" b="1" dirty="0" smtClean="0">
                <a:solidFill>
                  <a:srgbClr val="008000"/>
                </a:solidFill>
                <a:latin typeface="Gill Sans"/>
                <a:cs typeface="Gill Sans"/>
              </a:rPr>
              <a:t>Accept</a:t>
            </a:r>
          </a:p>
        </p:txBody>
      </p:sp>
      <p:cxnSp>
        <p:nvCxnSpPr>
          <p:cNvPr id="30" name="Elbow Connector 29"/>
          <p:cNvCxnSpPr/>
          <p:nvPr/>
        </p:nvCxnSpPr>
        <p:spPr>
          <a:xfrm rot="16200000" flipH="1">
            <a:off x="617963" y="3413415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6200000" flipH="1">
            <a:off x="617962" y="3787383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16200000" flipH="1">
            <a:off x="622882" y="4190499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6618145" y="1216681"/>
            <a:ext cx="20667" cy="332514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602298" y="1620905"/>
            <a:ext cx="1015847" cy="157562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568208" y="1588290"/>
            <a:ext cx="2049936" cy="638348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49" y="3859606"/>
            <a:ext cx="383447" cy="38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03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New Critical Bugs!</a:t>
            </a:r>
            <a:endParaRPr lang="en-US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concurrency bugs</a:t>
            </a:r>
          </a:p>
          <a:p>
            <a:pPr lvl="1"/>
            <a:r>
              <a:rPr lang="en-US" dirty="0" smtClean="0"/>
              <a:t>Concurrent message interleaving</a:t>
            </a:r>
            <a:endParaRPr lang="en-US" dirty="0"/>
          </a:p>
          <a:p>
            <a:pPr lvl="1"/>
            <a:r>
              <a:rPr lang="en-US" dirty="0" smtClean="0"/>
              <a:t>Timing of multiple faults</a:t>
            </a:r>
          </a:p>
          <a:p>
            <a:endParaRPr lang="en-US" sz="1100" dirty="0" smtClean="0"/>
          </a:p>
          <a:p>
            <a:r>
              <a:rPr lang="en-US" dirty="0" smtClean="0"/>
              <a:t>Scalability bugs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55230" y="1529645"/>
            <a:ext cx="2968926" cy="117440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SAMC [OSDI ’14]</a:t>
            </a: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Gill Sans"/>
                <a:cs typeface="Gill Sans"/>
              </a:rPr>
              <a:t>TaxDC</a:t>
            </a:r>
            <a:r>
              <a:rPr lang="en-US" sz="2200" dirty="0">
                <a:solidFill>
                  <a:schemeClr val="bg1"/>
                </a:solidFill>
                <a:latin typeface="Gill Sans"/>
                <a:cs typeface="Gill Sans"/>
              </a:rPr>
              <a:t> [ASPLOS ’16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]</a:t>
            </a:r>
            <a:endParaRPr lang="en-US" sz="22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74450" y="3392382"/>
            <a:ext cx="2459386" cy="752973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SCk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[</a:t>
            </a:r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HotOS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’17]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55736" t="24338" r="19416" b="52125"/>
          <a:stretch/>
        </p:blipFill>
        <p:spPr>
          <a:xfrm>
            <a:off x="2873432" y="5789641"/>
            <a:ext cx="592496" cy="3740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18605" t="14721" b="11510"/>
          <a:stretch/>
        </p:blipFill>
        <p:spPr>
          <a:xfrm>
            <a:off x="5173472" y="5484834"/>
            <a:ext cx="1303528" cy="787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437" y="4055963"/>
            <a:ext cx="3179234" cy="199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68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Elbow Connector 40"/>
          <p:cNvCxnSpPr>
            <a:endCxn id="17" idx="1"/>
          </p:cNvCxnSpPr>
          <p:nvPr/>
        </p:nvCxnSpPr>
        <p:spPr>
          <a:xfrm rot="16200000" flipH="1">
            <a:off x="265926" y="2543167"/>
            <a:ext cx="534398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2190127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Complex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548" y="1111732"/>
            <a:ext cx="1485931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Error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4149" y="1620713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Fix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78571" y="272452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Simple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2" y="2106904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055455" y="2969978"/>
            <a:ext cx="1360963" cy="369332"/>
          </a:xfrm>
          <a:prstGeom prst="rect">
            <a:avLst/>
          </a:prstGeom>
          <a:noFill/>
          <a:ln w="28575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Delay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930218" y="2956973"/>
            <a:ext cx="1360963" cy="369332"/>
          </a:xfrm>
          <a:prstGeom prst="rect">
            <a:avLst/>
          </a:prstGeom>
          <a:noFill/>
          <a:ln w="28575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Ignore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055455" y="5877707"/>
            <a:ext cx="1360963" cy="369332"/>
          </a:xfrm>
          <a:prstGeom prst="rect">
            <a:avLst/>
          </a:prstGeom>
          <a:noFill/>
          <a:ln w="28575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Retry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931334" y="5896968"/>
            <a:ext cx="1360963" cy="369332"/>
          </a:xfrm>
          <a:prstGeom prst="rect">
            <a:avLst/>
          </a:prstGeom>
          <a:noFill/>
          <a:ln w="28575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Accept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12289" y="3665074"/>
            <a:ext cx="3414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Gill Sans"/>
                <a:cs typeface="Gill Sans"/>
              </a:rPr>
              <a:t>40%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are easy to fix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400" b="1" i="1" dirty="0" smtClean="0">
                <a:solidFill>
                  <a:schemeClr val="bg1"/>
                </a:solidFill>
                <a:latin typeface="Gill Sans"/>
                <a:cs typeface="Gill Sans"/>
              </a:rPr>
              <a:t>no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 new computation logic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67819" y="4787750"/>
            <a:ext cx="4244106" cy="1569660"/>
          </a:xfrm>
          <a:prstGeom prst="rect">
            <a:avLst/>
          </a:prstGeom>
          <a:solidFill>
            <a:srgbClr val="EAA6A7"/>
          </a:solidFill>
          <a:ln w="28575" cmpd="sng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Implication:</a:t>
            </a:r>
            <a:r>
              <a:rPr lang="en-US" sz="2400" b="1" u="sng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Gill Sans"/>
                <a:cs typeface="Gill Sans"/>
              </a:rPr>
              <a:t>many fixes 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can inform 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automatic </a:t>
            </a:r>
            <a:r>
              <a:rPr lang="en-US" sz="2400" b="1" dirty="0">
                <a:solidFill>
                  <a:schemeClr val="bg1"/>
                </a:solidFill>
                <a:latin typeface="Gill Sans"/>
                <a:cs typeface="Gill Sans"/>
              </a:rPr>
              <a:t>runtime </a:t>
            </a:r>
            <a:endParaRPr lang="en-US" sz="2400" b="1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prevention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904163" y="844009"/>
            <a:ext cx="1680569" cy="1891583"/>
            <a:chOff x="2423292" y="720497"/>
            <a:chExt cx="2729277" cy="2907694"/>
          </a:xfrm>
        </p:grpSpPr>
        <p:sp>
          <p:nvSpPr>
            <p:cNvPr id="44" name="Freeform 43"/>
            <p:cNvSpPr/>
            <p:nvPr/>
          </p:nvSpPr>
          <p:spPr>
            <a:xfrm rot="470285">
              <a:off x="4512405" y="1406494"/>
              <a:ext cx="640164" cy="1288831"/>
            </a:xfrm>
            <a:custGeom>
              <a:avLst/>
              <a:gdLst>
                <a:gd name="connsiteX0" fmla="*/ 0 w 248020"/>
                <a:gd name="connsiteY0" fmla="*/ 0 h 846603"/>
                <a:gd name="connsiteX1" fmla="*/ 247798 w 248020"/>
                <a:gd name="connsiteY1" fmla="*/ 340706 h 846603"/>
                <a:gd name="connsiteX2" fmla="*/ 41300 w 248020"/>
                <a:gd name="connsiteY2" fmla="*/ 846603 h 84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8020" h="846603">
                  <a:moveTo>
                    <a:pt x="0" y="0"/>
                  </a:moveTo>
                  <a:cubicBezTo>
                    <a:pt x="120457" y="99803"/>
                    <a:pt x="240915" y="199606"/>
                    <a:pt x="247798" y="340706"/>
                  </a:cubicBezTo>
                  <a:cubicBezTo>
                    <a:pt x="254681" y="481806"/>
                    <a:pt x="99808" y="745080"/>
                    <a:pt x="41300" y="846603"/>
                  </a:cubicBezTo>
                </a:path>
              </a:pathLst>
            </a:custGeom>
            <a:ln w="76200" cmpd="sng">
              <a:solidFill>
                <a:srgbClr val="008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H="1">
              <a:off x="4473229" y="1030584"/>
              <a:ext cx="21239" cy="2597607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3457382" y="753112"/>
              <a:ext cx="1015847" cy="1575620"/>
            </a:xfrm>
            <a:prstGeom prst="straightConnector1">
              <a:avLst/>
            </a:prstGeom>
            <a:ln w="38100" cap="flat" cmpd="sng">
              <a:solidFill>
                <a:schemeClr val="bg1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2423292" y="720497"/>
              <a:ext cx="2049936" cy="638348"/>
            </a:xfrm>
            <a:prstGeom prst="straightConnector1">
              <a:avLst/>
            </a:prstGeom>
            <a:ln w="76200" cap="flat" cmpd="sng">
              <a:solidFill>
                <a:srgbClr val="FF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833" y="2991813"/>
              <a:ext cx="383447" cy="383446"/>
            </a:xfrm>
            <a:prstGeom prst="rect">
              <a:avLst/>
            </a:prstGeom>
          </p:spPr>
        </p:pic>
      </p:grpSp>
      <p:cxnSp>
        <p:nvCxnSpPr>
          <p:cNvPr id="60" name="Straight Arrow Connector 59"/>
          <p:cNvCxnSpPr/>
          <p:nvPr/>
        </p:nvCxnSpPr>
        <p:spPr>
          <a:xfrm flipH="1">
            <a:off x="7914429" y="1045734"/>
            <a:ext cx="13078" cy="16898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7288914" y="865226"/>
            <a:ext cx="625514" cy="102501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6652167" y="844009"/>
            <a:ext cx="1262261" cy="415273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802" y="2321600"/>
            <a:ext cx="236110" cy="249449"/>
          </a:xfrm>
          <a:prstGeom prst="rect">
            <a:avLst/>
          </a:prstGeom>
        </p:spPr>
      </p:pic>
      <p:pic>
        <p:nvPicPr>
          <p:cNvPr id="74" name="Picture 73" descr="trashcan-99118_128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899" y="1331055"/>
            <a:ext cx="303215" cy="303215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4904164" y="3824323"/>
            <a:ext cx="1373745" cy="1891583"/>
            <a:chOff x="2423292" y="720497"/>
            <a:chExt cx="2230988" cy="2907694"/>
          </a:xfrm>
        </p:grpSpPr>
        <p:cxnSp>
          <p:nvCxnSpPr>
            <p:cNvPr id="77" name="Straight Arrow Connector 76"/>
            <p:cNvCxnSpPr/>
            <p:nvPr/>
          </p:nvCxnSpPr>
          <p:spPr>
            <a:xfrm flipH="1">
              <a:off x="4473229" y="1030584"/>
              <a:ext cx="21239" cy="2597607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3457382" y="753112"/>
              <a:ext cx="1015847" cy="1575620"/>
            </a:xfrm>
            <a:prstGeom prst="straightConnector1">
              <a:avLst/>
            </a:prstGeom>
            <a:ln w="38100" cap="flat" cmpd="sng">
              <a:solidFill>
                <a:schemeClr val="bg1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2423292" y="720497"/>
              <a:ext cx="2049936" cy="638348"/>
            </a:xfrm>
            <a:prstGeom prst="straightConnector1">
              <a:avLst/>
            </a:prstGeom>
            <a:ln w="76200" cap="flat" cmpd="sng">
              <a:solidFill>
                <a:srgbClr val="FF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833" y="2991813"/>
              <a:ext cx="383447" cy="383446"/>
            </a:xfrm>
            <a:prstGeom prst="rect">
              <a:avLst/>
            </a:prstGeom>
          </p:spPr>
        </p:pic>
      </p:grpSp>
      <p:cxnSp>
        <p:nvCxnSpPr>
          <p:cNvPr id="81" name="Straight Arrow Connector 80"/>
          <p:cNvCxnSpPr/>
          <p:nvPr/>
        </p:nvCxnSpPr>
        <p:spPr>
          <a:xfrm>
            <a:off x="4917243" y="4684037"/>
            <a:ext cx="1262261" cy="415273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6652168" y="3845540"/>
            <a:ext cx="1373745" cy="1891583"/>
            <a:chOff x="2423292" y="720497"/>
            <a:chExt cx="2230988" cy="2907694"/>
          </a:xfrm>
        </p:grpSpPr>
        <p:cxnSp>
          <p:nvCxnSpPr>
            <p:cNvPr id="84" name="Straight Arrow Connector 83"/>
            <p:cNvCxnSpPr/>
            <p:nvPr/>
          </p:nvCxnSpPr>
          <p:spPr>
            <a:xfrm flipH="1">
              <a:off x="4473229" y="1030584"/>
              <a:ext cx="21239" cy="2597607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3457382" y="753112"/>
              <a:ext cx="1015847" cy="1575620"/>
            </a:xfrm>
            <a:prstGeom prst="straightConnector1">
              <a:avLst/>
            </a:prstGeom>
            <a:ln w="38100" cap="flat" cmpd="sng">
              <a:solidFill>
                <a:schemeClr val="bg1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2423292" y="720497"/>
              <a:ext cx="2049936" cy="638348"/>
            </a:xfrm>
            <a:prstGeom prst="straightConnector1">
              <a:avLst/>
            </a:prstGeom>
            <a:ln w="76200" cap="flat" cmpd="sng">
              <a:solidFill>
                <a:srgbClr val="FF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833" y="2991813"/>
              <a:ext cx="383447" cy="383446"/>
            </a:xfrm>
            <a:prstGeom prst="rect">
              <a:avLst/>
            </a:prstGeom>
          </p:spPr>
        </p:pic>
      </p:grpSp>
      <p:sp>
        <p:nvSpPr>
          <p:cNvPr id="88" name="TextBox 87"/>
          <p:cNvSpPr txBox="1"/>
          <p:nvPr/>
        </p:nvSpPr>
        <p:spPr>
          <a:xfrm>
            <a:off x="7914430" y="4150076"/>
            <a:ext cx="115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f(</a:t>
            </a:r>
            <a:r>
              <a:rPr lang="en-US" dirty="0" err="1" smtClean="0">
                <a:solidFill>
                  <a:srgbClr val="FF0000"/>
                </a:solidFill>
                <a:latin typeface="Courier"/>
                <a:cs typeface="Courier"/>
              </a:rPr>
              <a:t>msg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);</a:t>
            </a:r>
            <a:endParaRPr lang="en-US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887105" y="4490591"/>
            <a:ext cx="115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g(</a:t>
            </a:r>
            <a:r>
              <a:rPr lang="en-US" dirty="0" err="1" smtClean="0">
                <a:solidFill>
                  <a:srgbClr val="008000"/>
                </a:solidFill>
                <a:latin typeface="Courier"/>
                <a:cs typeface="Courier"/>
              </a:rPr>
              <a:t>msg</a:t>
            </a:r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);</a:t>
            </a:r>
            <a:endParaRPr lang="en-US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H="1">
            <a:off x="8015057" y="4376131"/>
            <a:ext cx="929482" cy="1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476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05" y="486698"/>
            <a:ext cx="8621875" cy="694964"/>
          </a:xfrm>
        </p:spPr>
        <p:txBody>
          <a:bodyPr/>
          <a:lstStyle/>
          <a:p>
            <a:r>
              <a:rPr lang="en-US" sz="3800" dirty="0" smtClean="0"/>
              <a:t>Challenges &amp; Opportunities in </a:t>
            </a:r>
            <a:r>
              <a:rPr lang="is-IS" sz="3800" dirty="0" smtClean="0"/>
              <a:t>…</a:t>
            </a:r>
            <a:endParaRPr lang="en-US" sz="3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5" y="1644505"/>
            <a:ext cx="8621875" cy="507212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system </a:t>
            </a:r>
            <a:r>
              <a:rPr lang="en-US" dirty="0">
                <a:solidFill>
                  <a:schemeClr val="bg1"/>
                </a:solidFill>
              </a:rPr>
              <a:t>m</a:t>
            </a:r>
            <a:r>
              <a:rPr lang="en-US" dirty="0" smtClean="0">
                <a:solidFill>
                  <a:schemeClr val="bg1"/>
                </a:solidFill>
              </a:rPr>
              <a:t>odel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hecker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DC </a:t>
            </a:r>
            <a:r>
              <a:rPr lang="en-US" dirty="0">
                <a:solidFill>
                  <a:schemeClr val="bg1"/>
                </a:solidFill>
              </a:rPr>
              <a:t>b</a:t>
            </a:r>
            <a:r>
              <a:rPr lang="en-US" dirty="0" smtClean="0">
                <a:solidFill>
                  <a:schemeClr val="bg1"/>
                </a:solidFill>
              </a:rPr>
              <a:t>ug detection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Runtime failure </a:t>
            </a:r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dirty="0" smtClean="0">
                <a:solidFill>
                  <a:schemeClr val="bg1"/>
                </a:solidFill>
              </a:rPr>
              <a:t>revention</a:t>
            </a:r>
          </a:p>
        </p:txBody>
      </p:sp>
    </p:spTree>
    <p:extLst>
      <p:ext uri="{BB962C8B-B14F-4D97-AF65-F5344CB8AC3E}">
        <p14:creationId xmlns:p14="http://schemas.microsoft.com/office/powerpoint/2010/main" val="1593235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12387" y="253137"/>
            <a:ext cx="9031613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 cap="none" spc="50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00A18"/>
                </a:solidFill>
                <a:effectLst/>
                <a:latin typeface="Gill Sans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0" dirty="0" smtClean="0"/>
              <a:t>Distributed</a:t>
            </a:r>
            <a:r>
              <a:rPr lang="en-US" b="0" dirty="0"/>
              <a:t> </a:t>
            </a:r>
            <a:r>
              <a:rPr lang="en-US" b="0" dirty="0" smtClean="0"/>
              <a:t>System Model Checker</a:t>
            </a:r>
            <a:endParaRPr lang="en-US" b="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788487"/>
              </p:ext>
            </p:extLst>
          </p:nvPr>
        </p:nvGraphicFramePr>
        <p:xfrm>
          <a:off x="7302221" y="1832841"/>
          <a:ext cx="1160115" cy="353354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0115"/>
              </a:tblGrid>
              <a:tr h="37261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ill Sans"/>
                          <a:cs typeface="Gill Sans"/>
                        </a:rPr>
                        <a:t>Reality</a:t>
                      </a:r>
                    </a:p>
                    <a:p>
                      <a:pPr algn="ctr"/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89929"/>
              </p:ext>
            </p:extLst>
          </p:nvPr>
        </p:nvGraphicFramePr>
        <p:xfrm>
          <a:off x="703305" y="1832842"/>
          <a:ext cx="1736607" cy="35458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660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Event</a:t>
                      </a:r>
                    </a:p>
                    <a:p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Message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Crash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Multiple crashes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Reboot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Multiple reboots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Timeout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Computation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Disk fault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125483"/>
              </p:ext>
            </p:extLst>
          </p:nvPr>
        </p:nvGraphicFramePr>
        <p:xfrm>
          <a:off x="2439912" y="1832842"/>
          <a:ext cx="4862309" cy="35458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2632"/>
                <a:gridCol w="1327124"/>
                <a:gridCol w="1372887"/>
                <a:gridCol w="102966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Gill Sans"/>
                          <a:cs typeface="Gill Sans"/>
                        </a:rPr>
                        <a:t>Modist</a:t>
                      </a:r>
                      <a:endParaRPr lang="en-US" dirty="0" smtClean="0">
                        <a:latin typeface="Gill Sans"/>
                        <a:cs typeface="Gill Sans"/>
                      </a:endParaRPr>
                    </a:p>
                    <a:p>
                      <a:pPr algn="ctr"/>
                      <a:r>
                        <a:rPr lang="en-US" sz="1400" b="0" i="1" dirty="0" smtClean="0">
                          <a:latin typeface="Gill Sans"/>
                          <a:cs typeface="Gill Sans"/>
                        </a:rPr>
                        <a:t>NSDI</a:t>
                      </a:r>
                      <a:r>
                        <a:rPr lang="en-US" sz="1400" b="0" i="1" baseline="0" dirty="0" smtClean="0">
                          <a:latin typeface="Gill Sans"/>
                          <a:cs typeface="Gill Sans"/>
                        </a:rPr>
                        <a:t>’11</a:t>
                      </a:r>
                      <a:endParaRPr lang="en-US" sz="1400" b="0" i="1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Demeter</a:t>
                      </a:r>
                    </a:p>
                    <a:p>
                      <a:pPr algn="ctr"/>
                      <a:r>
                        <a:rPr lang="en-US" sz="1400" b="0" i="1" dirty="0" smtClean="0">
                          <a:latin typeface="Gill Sans"/>
                          <a:cs typeface="Gill Sans"/>
                        </a:rPr>
                        <a:t>SOSP’11</a:t>
                      </a:r>
                      <a:endParaRPr lang="en-US" sz="1400" b="0" i="1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Gill Sans"/>
                          <a:cs typeface="Gill Sans"/>
                        </a:rPr>
                        <a:t>MaceMC</a:t>
                      </a:r>
                      <a:endParaRPr lang="en-US" dirty="0" smtClean="0">
                        <a:latin typeface="Gill Sans"/>
                        <a:cs typeface="Gill Sans"/>
                      </a:endParaRPr>
                    </a:p>
                    <a:p>
                      <a:pPr algn="ctr"/>
                      <a:r>
                        <a:rPr lang="en-US" sz="1400" b="0" i="1" dirty="0" smtClean="0">
                          <a:latin typeface="Gill Sans"/>
                          <a:cs typeface="Gill Sans"/>
                        </a:rPr>
                        <a:t>NSDI’07</a:t>
                      </a:r>
                      <a:endParaRPr lang="en-US" sz="1400" b="0" i="1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Gill Sans"/>
                          <a:cs typeface="Gill Sans"/>
                        </a:rPr>
                        <a:t>SAMC</a:t>
                      </a:r>
                    </a:p>
                    <a:p>
                      <a:pPr algn="ctr"/>
                      <a:r>
                        <a:rPr lang="en-US" sz="1400" b="0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Gill Sans"/>
                          <a:cs typeface="Gill Sans"/>
                        </a:rPr>
                        <a:t>OSDI’14</a:t>
                      </a:r>
                      <a:endParaRPr lang="en-US" sz="1400" b="0" i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2" name="Picture 61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2445524"/>
            <a:ext cx="212876" cy="245037"/>
          </a:xfrm>
          <a:prstGeom prst="rect">
            <a:avLst/>
          </a:prstGeom>
        </p:spPr>
      </p:pic>
      <p:pic>
        <p:nvPicPr>
          <p:cNvPr id="65" name="Picture 64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2824193"/>
            <a:ext cx="212876" cy="245037"/>
          </a:xfrm>
          <a:prstGeom prst="rect">
            <a:avLst/>
          </a:prstGeom>
        </p:spPr>
      </p:pic>
      <p:pic>
        <p:nvPicPr>
          <p:cNvPr id="66" name="Picture 65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3200116"/>
            <a:ext cx="212876" cy="245037"/>
          </a:xfrm>
          <a:prstGeom prst="rect">
            <a:avLst/>
          </a:prstGeom>
        </p:spPr>
      </p:pic>
      <p:pic>
        <p:nvPicPr>
          <p:cNvPr id="88" name="Picture 87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3583582"/>
            <a:ext cx="212876" cy="245037"/>
          </a:xfrm>
          <a:prstGeom prst="rect">
            <a:avLst/>
          </a:prstGeom>
        </p:spPr>
      </p:pic>
      <p:pic>
        <p:nvPicPr>
          <p:cNvPr id="89" name="Picture 88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3941000"/>
            <a:ext cx="212876" cy="245037"/>
          </a:xfrm>
          <a:prstGeom prst="rect">
            <a:avLst/>
          </a:prstGeom>
        </p:spPr>
      </p:pic>
      <p:pic>
        <p:nvPicPr>
          <p:cNvPr id="90" name="Picture 89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4275810"/>
            <a:ext cx="212876" cy="245037"/>
          </a:xfrm>
          <a:prstGeom prst="rect">
            <a:avLst/>
          </a:prstGeom>
        </p:spPr>
      </p:pic>
      <p:pic>
        <p:nvPicPr>
          <p:cNvPr id="91" name="Picture 90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4647519"/>
            <a:ext cx="212876" cy="245037"/>
          </a:xfrm>
          <a:prstGeom prst="rect">
            <a:avLst/>
          </a:prstGeom>
        </p:spPr>
      </p:pic>
      <p:pic>
        <p:nvPicPr>
          <p:cNvPr id="92" name="Picture 91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5029296"/>
            <a:ext cx="212876" cy="245037"/>
          </a:xfrm>
          <a:prstGeom prst="rect">
            <a:avLst/>
          </a:prstGeom>
        </p:spPr>
      </p:pic>
      <p:pic>
        <p:nvPicPr>
          <p:cNvPr id="94" name="Picture 93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68" y="2460272"/>
            <a:ext cx="212876" cy="245037"/>
          </a:xfrm>
          <a:prstGeom prst="rect">
            <a:avLst/>
          </a:prstGeom>
        </p:spPr>
      </p:pic>
      <p:pic>
        <p:nvPicPr>
          <p:cNvPr id="95" name="Picture 94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68" y="2838941"/>
            <a:ext cx="212876" cy="245037"/>
          </a:xfrm>
          <a:prstGeom prst="rect">
            <a:avLst/>
          </a:prstGeom>
        </p:spPr>
      </p:pic>
      <p:pic>
        <p:nvPicPr>
          <p:cNvPr id="99" name="Picture 98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68" y="4290558"/>
            <a:ext cx="212876" cy="245037"/>
          </a:xfrm>
          <a:prstGeom prst="rect">
            <a:avLst/>
          </a:prstGeom>
        </p:spPr>
      </p:pic>
      <p:pic>
        <p:nvPicPr>
          <p:cNvPr id="100" name="Picture 99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68" y="4662267"/>
            <a:ext cx="212876" cy="245037"/>
          </a:xfrm>
          <a:prstGeom prst="rect">
            <a:avLst/>
          </a:prstGeom>
        </p:spPr>
      </p:pic>
      <p:pic>
        <p:nvPicPr>
          <p:cNvPr id="102" name="Picture 101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98" y="2475020"/>
            <a:ext cx="212876" cy="245037"/>
          </a:xfrm>
          <a:prstGeom prst="rect">
            <a:avLst/>
          </a:prstGeom>
        </p:spPr>
      </p:pic>
      <p:pic>
        <p:nvPicPr>
          <p:cNvPr id="103" name="Picture 102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98" y="2853689"/>
            <a:ext cx="212876" cy="245037"/>
          </a:xfrm>
          <a:prstGeom prst="rect">
            <a:avLst/>
          </a:prstGeom>
        </p:spPr>
      </p:pic>
      <p:pic>
        <p:nvPicPr>
          <p:cNvPr id="107" name="Picture 106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98" y="4305306"/>
            <a:ext cx="212876" cy="245037"/>
          </a:xfrm>
          <a:prstGeom prst="rect">
            <a:avLst/>
          </a:prstGeom>
        </p:spPr>
      </p:pic>
      <p:pic>
        <p:nvPicPr>
          <p:cNvPr id="108" name="Picture 107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98" y="4677015"/>
            <a:ext cx="212876" cy="245037"/>
          </a:xfrm>
          <a:prstGeom prst="rect">
            <a:avLst/>
          </a:prstGeom>
        </p:spPr>
      </p:pic>
      <p:pic>
        <p:nvPicPr>
          <p:cNvPr id="110" name="Picture 109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51" y="2460273"/>
            <a:ext cx="212876" cy="245037"/>
          </a:xfrm>
          <a:prstGeom prst="rect">
            <a:avLst/>
          </a:prstGeom>
        </p:spPr>
      </p:pic>
      <p:pic>
        <p:nvPicPr>
          <p:cNvPr id="111" name="Picture 110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51" y="2838942"/>
            <a:ext cx="212876" cy="245037"/>
          </a:xfrm>
          <a:prstGeom prst="rect">
            <a:avLst/>
          </a:prstGeom>
        </p:spPr>
      </p:pic>
      <p:pic>
        <p:nvPicPr>
          <p:cNvPr id="113" name="Picture 112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51" y="3598331"/>
            <a:ext cx="212876" cy="245037"/>
          </a:xfrm>
          <a:prstGeom prst="rect">
            <a:avLst/>
          </a:prstGeom>
        </p:spPr>
      </p:pic>
      <p:pic>
        <p:nvPicPr>
          <p:cNvPr id="115" name="Picture 114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51" y="4290559"/>
            <a:ext cx="212876" cy="245037"/>
          </a:xfrm>
          <a:prstGeom prst="rect">
            <a:avLst/>
          </a:prstGeom>
        </p:spPr>
      </p:pic>
      <p:pic>
        <p:nvPicPr>
          <p:cNvPr id="118" name="Picture 117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2445524"/>
            <a:ext cx="212876" cy="245037"/>
          </a:xfrm>
          <a:prstGeom prst="rect">
            <a:avLst/>
          </a:prstGeom>
        </p:spPr>
      </p:pic>
      <p:pic>
        <p:nvPicPr>
          <p:cNvPr id="119" name="Picture 118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2824193"/>
            <a:ext cx="212876" cy="245037"/>
          </a:xfrm>
          <a:prstGeom prst="rect">
            <a:avLst/>
          </a:prstGeom>
        </p:spPr>
      </p:pic>
      <p:pic>
        <p:nvPicPr>
          <p:cNvPr id="120" name="Picture 119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3200116"/>
            <a:ext cx="212876" cy="245037"/>
          </a:xfrm>
          <a:prstGeom prst="rect">
            <a:avLst/>
          </a:prstGeom>
        </p:spPr>
      </p:pic>
      <p:pic>
        <p:nvPicPr>
          <p:cNvPr id="121" name="Picture 120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3583582"/>
            <a:ext cx="212876" cy="245037"/>
          </a:xfrm>
          <a:prstGeom prst="rect">
            <a:avLst/>
          </a:prstGeom>
        </p:spPr>
      </p:pic>
      <p:pic>
        <p:nvPicPr>
          <p:cNvPr id="122" name="Picture 121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3941000"/>
            <a:ext cx="212876" cy="245037"/>
          </a:xfrm>
          <a:prstGeom prst="rect">
            <a:avLst/>
          </a:prstGeom>
        </p:spPr>
      </p:pic>
      <p:pic>
        <p:nvPicPr>
          <p:cNvPr id="126" name="Picture 125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55" y="4368951"/>
            <a:ext cx="273983" cy="186222"/>
          </a:xfrm>
          <a:prstGeom prst="rect">
            <a:avLst/>
          </a:prstGeom>
        </p:spPr>
      </p:pic>
      <p:pic>
        <p:nvPicPr>
          <p:cNvPr id="127" name="Picture 126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55" y="4733809"/>
            <a:ext cx="273983" cy="186222"/>
          </a:xfrm>
          <a:prstGeom prst="rect">
            <a:avLst/>
          </a:prstGeom>
        </p:spPr>
      </p:pic>
      <p:pic>
        <p:nvPicPr>
          <p:cNvPr id="128" name="Picture 127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55" y="5114347"/>
            <a:ext cx="273983" cy="186222"/>
          </a:xfrm>
          <a:prstGeom prst="rect">
            <a:avLst/>
          </a:prstGeom>
        </p:spPr>
      </p:pic>
      <p:pic>
        <p:nvPicPr>
          <p:cNvPr id="129" name="Picture 128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15" y="3280609"/>
            <a:ext cx="273983" cy="186222"/>
          </a:xfrm>
          <a:prstGeom prst="rect">
            <a:avLst/>
          </a:prstGeom>
        </p:spPr>
      </p:pic>
      <p:pic>
        <p:nvPicPr>
          <p:cNvPr id="130" name="Picture 129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15" y="3645467"/>
            <a:ext cx="273983" cy="186222"/>
          </a:xfrm>
          <a:prstGeom prst="rect">
            <a:avLst/>
          </a:prstGeom>
        </p:spPr>
      </p:pic>
      <p:pic>
        <p:nvPicPr>
          <p:cNvPr id="131" name="Picture 130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15" y="4026005"/>
            <a:ext cx="273983" cy="186222"/>
          </a:xfrm>
          <a:prstGeom prst="rect">
            <a:avLst/>
          </a:prstGeom>
        </p:spPr>
      </p:pic>
      <p:pic>
        <p:nvPicPr>
          <p:cNvPr id="132" name="Picture 131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5" y="3295357"/>
            <a:ext cx="273983" cy="186222"/>
          </a:xfrm>
          <a:prstGeom prst="rect">
            <a:avLst/>
          </a:prstGeom>
        </p:spPr>
      </p:pic>
      <p:pic>
        <p:nvPicPr>
          <p:cNvPr id="133" name="Picture 132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5" y="3660215"/>
            <a:ext cx="273983" cy="186222"/>
          </a:xfrm>
          <a:prstGeom prst="rect">
            <a:avLst/>
          </a:prstGeom>
        </p:spPr>
      </p:pic>
      <p:pic>
        <p:nvPicPr>
          <p:cNvPr id="134" name="Picture 133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5" y="4040753"/>
            <a:ext cx="273983" cy="186222"/>
          </a:xfrm>
          <a:prstGeom prst="rect">
            <a:avLst/>
          </a:prstGeom>
        </p:spPr>
      </p:pic>
      <p:pic>
        <p:nvPicPr>
          <p:cNvPr id="135" name="Picture 134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98" y="4748558"/>
            <a:ext cx="273983" cy="186222"/>
          </a:xfrm>
          <a:prstGeom prst="rect">
            <a:avLst/>
          </a:prstGeom>
        </p:spPr>
      </p:pic>
      <p:pic>
        <p:nvPicPr>
          <p:cNvPr id="136" name="Picture 135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98" y="5129096"/>
            <a:ext cx="273983" cy="186222"/>
          </a:xfrm>
          <a:prstGeom prst="rect">
            <a:avLst/>
          </a:prstGeom>
        </p:spPr>
      </p:pic>
      <p:pic>
        <p:nvPicPr>
          <p:cNvPr id="137" name="Picture 136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5" y="5143843"/>
            <a:ext cx="273983" cy="186222"/>
          </a:xfrm>
          <a:prstGeom prst="rect">
            <a:avLst/>
          </a:prstGeom>
        </p:spPr>
      </p:pic>
      <p:pic>
        <p:nvPicPr>
          <p:cNvPr id="138" name="Picture 137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15" y="5132358"/>
            <a:ext cx="273983" cy="186222"/>
          </a:xfrm>
          <a:prstGeom prst="rect">
            <a:avLst/>
          </a:prstGeom>
        </p:spPr>
      </p:pic>
      <p:pic>
        <p:nvPicPr>
          <p:cNvPr id="139" name="Picture 138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98" y="4026006"/>
            <a:ext cx="273983" cy="186222"/>
          </a:xfrm>
          <a:prstGeom prst="rect">
            <a:avLst/>
          </a:prstGeom>
        </p:spPr>
      </p:pic>
      <p:pic>
        <p:nvPicPr>
          <p:cNvPr id="140" name="Picture 139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98" y="3280610"/>
            <a:ext cx="273983" cy="186222"/>
          </a:xfrm>
          <a:prstGeom prst="rect">
            <a:avLst/>
          </a:prstGeom>
        </p:spPr>
      </p:pic>
      <p:sp>
        <p:nvSpPr>
          <p:cNvPr id="50" name="Oval Callout 49"/>
          <p:cNvSpPr/>
          <p:nvPr/>
        </p:nvSpPr>
        <p:spPr>
          <a:xfrm>
            <a:off x="3838221" y="5531556"/>
            <a:ext cx="3463999" cy="1157111"/>
          </a:xfrm>
          <a:prstGeom prst="wedgeEllipseCallout">
            <a:avLst>
              <a:gd name="adj1" fmla="val 54508"/>
              <a:gd name="adj2" fmla="val -61690"/>
            </a:avLst>
          </a:prstGeom>
          <a:solidFill>
            <a:srgbClr val="FFFF00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S</a:t>
            </a:r>
            <a:r>
              <a:rPr lang="en-US" sz="2800" dirty="0" smtClean="0">
                <a:solidFill>
                  <a:srgbClr val="FF0000"/>
                </a:solidFill>
                <a:latin typeface="Gill Sans"/>
                <a:cs typeface="Gill Sans"/>
              </a:rPr>
              <a:t>tate-space explosion</a:t>
            </a:r>
            <a:endParaRPr lang="en-US" sz="2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2220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68668" y="1600200"/>
            <a:ext cx="4481461" cy="5056897"/>
          </a:xfrm>
        </p:spPr>
        <p:txBody>
          <a:bodyPr/>
          <a:lstStyle/>
          <a:p>
            <a:r>
              <a:rPr lang="en-US" dirty="0" smtClean="0"/>
              <a:t>State-of-the-art:            </a:t>
            </a:r>
            <a:r>
              <a:rPr lang="en-US" b="1" dirty="0" smtClean="0"/>
              <a:t>Local</a:t>
            </a:r>
            <a:r>
              <a:rPr lang="en-US" dirty="0" smtClean="0"/>
              <a:t> bug detection</a:t>
            </a:r>
          </a:p>
          <a:p>
            <a:pPr lvl="1"/>
            <a:r>
              <a:rPr lang="en-US" dirty="0" smtClean="0"/>
              <a:t>Pattern-based detection</a:t>
            </a:r>
          </a:p>
          <a:p>
            <a:pPr lvl="1"/>
            <a:r>
              <a:rPr lang="en-US" dirty="0" smtClean="0"/>
              <a:t>Error-based detection</a:t>
            </a:r>
          </a:p>
          <a:p>
            <a:pPr lvl="1"/>
            <a:r>
              <a:rPr lang="en-US" dirty="0" smtClean="0"/>
              <a:t>Statistical bug detection</a:t>
            </a:r>
          </a:p>
          <a:p>
            <a:pPr lvl="1"/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495800" y="1600200"/>
            <a:ext cx="4473333" cy="5056896"/>
          </a:xfrm>
        </p:spPr>
        <p:txBody>
          <a:bodyPr/>
          <a:lstStyle/>
          <a:p>
            <a:r>
              <a:rPr lang="en-US" dirty="0" smtClean="0"/>
              <a:t>Opportunities:                       </a:t>
            </a:r>
            <a:r>
              <a:rPr lang="en-US" b="1" dirty="0" smtClean="0"/>
              <a:t>DC</a:t>
            </a:r>
            <a:r>
              <a:rPr lang="en-US" dirty="0" smtClean="0"/>
              <a:t> bug detection?</a:t>
            </a:r>
          </a:p>
          <a:p>
            <a:pPr lvl="1"/>
            <a:r>
              <a:rPr lang="en-US" dirty="0" smtClean="0"/>
              <a:t>Pattern-based detection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Error-based detection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Bug Detection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10" name="Oval Callout 9"/>
          <p:cNvSpPr/>
          <p:nvPr/>
        </p:nvSpPr>
        <p:spPr>
          <a:xfrm>
            <a:off x="969982" y="5093098"/>
            <a:ext cx="4491017" cy="1521664"/>
          </a:xfrm>
          <a:prstGeom prst="wedgeEllipseCallout">
            <a:avLst>
              <a:gd name="adj1" fmla="val 38251"/>
              <a:gd name="adj2" fmla="val -81839"/>
            </a:avLst>
          </a:prstGeom>
          <a:solidFill>
            <a:srgbClr val="FFFF00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Opportunity for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Gill Sans"/>
                <a:cs typeface="Gill Sans"/>
              </a:rPr>
              <a:t>DC bug detection</a:t>
            </a:r>
            <a:endParaRPr lang="en-US" sz="2800" b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786" y="3171219"/>
            <a:ext cx="3731172" cy="155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59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68667" y="1600199"/>
            <a:ext cx="4375111" cy="5056897"/>
          </a:xfrm>
        </p:spPr>
        <p:txBody>
          <a:bodyPr/>
          <a:lstStyle/>
          <a:p>
            <a:r>
              <a:rPr lang="en-US" dirty="0"/>
              <a:t>State-of-the-art:             </a:t>
            </a:r>
            <a:r>
              <a:rPr lang="en-US" b="1" dirty="0" smtClean="0"/>
              <a:t>Local</a:t>
            </a:r>
            <a:r>
              <a:rPr lang="en-US" dirty="0" smtClean="0"/>
              <a:t> bug prevention</a:t>
            </a:r>
          </a:p>
          <a:p>
            <a:pPr lvl="1"/>
            <a:r>
              <a:rPr lang="en-US" dirty="0" smtClean="0"/>
              <a:t>Deadlock Immunity</a:t>
            </a:r>
          </a:p>
          <a:p>
            <a:pPr lvl="1"/>
            <a:r>
              <a:rPr lang="en-US" dirty="0" err="1" smtClean="0"/>
              <a:t>Aviso</a:t>
            </a:r>
            <a:endParaRPr lang="en-US" dirty="0" smtClean="0"/>
          </a:p>
          <a:p>
            <a:pPr lvl="1"/>
            <a:r>
              <a:rPr lang="en-US" dirty="0" err="1" smtClean="0"/>
              <a:t>ConAir</a:t>
            </a:r>
            <a:endParaRPr lang="en-US" dirty="0" smtClean="0"/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Opportunities:                </a:t>
            </a:r>
            <a:r>
              <a:rPr lang="en-US" b="1" dirty="0" smtClean="0"/>
              <a:t>DC</a:t>
            </a:r>
            <a:r>
              <a:rPr lang="en-US" dirty="0" smtClean="0"/>
              <a:t> bug prevention</a:t>
            </a:r>
          </a:p>
          <a:p>
            <a:pPr marL="0" indent="0" algn="ctr">
              <a:buNone/>
            </a:pPr>
            <a:r>
              <a:rPr lang="en-US" dirty="0" smtClean="0"/>
              <a:t>Fixes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Failure Prevention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800601" y="3479597"/>
            <a:ext cx="4135353" cy="457200"/>
            <a:chOff x="4814322" y="2936819"/>
            <a:chExt cx="4135353" cy="457200"/>
          </a:xfrm>
        </p:grpSpPr>
        <p:sp>
          <p:nvSpPr>
            <p:cNvPr id="13" name="Rectangle 12"/>
            <p:cNvSpPr/>
            <p:nvPr/>
          </p:nvSpPr>
          <p:spPr>
            <a:xfrm>
              <a:off x="7310755" y="2936819"/>
              <a:ext cx="163892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rPr>
                <a:t>40% = Simple</a:t>
              </a:r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814322" y="2936819"/>
              <a:ext cx="2496433" cy="4572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  <a:latin typeface="Gill Sans" charset="0"/>
                  <a:ea typeface="Gill Sans" charset="0"/>
                  <a:cs typeface="Gill Sans" charset="0"/>
                </a:rPr>
                <a:t>60% = Complex</a:t>
              </a:r>
              <a:endParaRPr lang="en-US" dirty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3593464" y="4464842"/>
            <a:ext cx="3310750" cy="21922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52421"/>
          <a:stretch/>
        </p:blipFill>
        <p:spPr>
          <a:xfrm>
            <a:off x="6378605" y="4541092"/>
            <a:ext cx="3310750" cy="2086120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141110" y="4750363"/>
            <a:ext cx="4152350" cy="1822066"/>
          </a:xfrm>
          <a:prstGeom prst="wedgeEllipseCallout">
            <a:avLst>
              <a:gd name="adj1" fmla="val 50102"/>
              <a:gd name="adj2" fmla="val -67899"/>
            </a:avLst>
          </a:prstGeom>
          <a:solidFill>
            <a:srgbClr val="FFFF00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Opportunity for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Gill Sans"/>
                <a:cs typeface="Gill Sans"/>
              </a:rPr>
              <a:t>runtime failure prevention </a:t>
            </a:r>
            <a:endParaRPr lang="en-US" sz="2800" b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92300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TaxDC</a:t>
            </a:r>
            <a:r>
              <a:rPr lang="en-US" dirty="0" smtClean="0"/>
              <a:t> (Summary)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DC bugs are </a:t>
            </a:r>
            <a:r>
              <a:rPr lang="en-US" b="1" dirty="0" smtClean="0">
                <a:solidFill>
                  <a:srgbClr val="FF0000"/>
                </a:solidFill>
              </a:rPr>
              <a:t>very complex</a:t>
            </a:r>
          </a:p>
          <a:p>
            <a:pPr marL="0" indent="0">
              <a:buNone/>
            </a:pPr>
            <a:r>
              <a:rPr lang="en-US" dirty="0" smtClean="0"/>
              <a:t>Developers' complaints on DC bugs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More challenges and opportunities are waiting! </a:t>
            </a: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320138" y="2672119"/>
            <a:ext cx="7878417" cy="3398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Char char="q"/>
              <a:defRPr sz="3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Char char="§"/>
              <a:defRPr sz="26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Char char="-"/>
              <a:defRPr sz="2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/>
              <a:t>“</a:t>
            </a:r>
            <a:r>
              <a:rPr lang="en-US" sz="2000" i="1" dirty="0" smtClean="0">
                <a:solidFill>
                  <a:srgbClr val="FF0000"/>
                </a:solidFill>
              </a:rPr>
              <a:t>There isn’t a week going by without some new bugs about </a:t>
            </a:r>
            <a:r>
              <a:rPr lang="en-US" sz="2000" dirty="0" smtClean="0">
                <a:solidFill>
                  <a:srgbClr val="FF0000"/>
                </a:solidFill>
              </a:rPr>
              <a:t>races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i="1" dirty="0" smtClean="0">
                <a:solidFill>
                  <a:schemeClr val="bg1"/>
                </a:solidFill>
              </a:rPr>
              <a:t>between splitting and assignment </a:t>
            </a:r>
            <a:r>
              <a:rPr lang="en-US" sz="2000" i="1" dirty="0" smtClean="0"/>
              <a:t>[distributed protocols].” — hbase4397 </a:t>
            </a:r>
            <a:endParaRPr lang="en-US" sz="2000" dirty="0" smtClean="0"/>
          </a:p>
          <a:p>
            <a:r>
              <a:rPr lang="en-US" sz="2000" i="1" dirty="0" smtClean="0"/>
              <a:t>“That is one </a:t>
            </a:r>
            <a:r>
              <a:rPr lang="en-US" sz="2000" i="1" dirty="0" smtClean="0">
                <a:solidFill>
                  <a:srgbClr val="FF0000"/>
                </a:solidFill>
              </a:rPr>
              <a:t>monster of a race</a:t>
            </a:r>
            <a:r>
              <a:rPr lang="en-US" sz="2000" i="1" dirty="0" smtClean="0"/>
              <a:t>!” — mr3274 </a:t>
            </a:r>
            <a:endParaRPr lang="en-US" sz="2000" dirty="0" smtClean="0"/>
          </a:p>
          <a:p>
            <a:r>
              <a:rPr lang="en-US" sz="2000" i="1" dirty="0" smtClean="0"/>
              <a:t>“This has become </a:t>
            </a:r>
            <a:r>
              <a:rPr lang="en-US" sz="2000" i="1" dirty="0" smtClean="0">
                <a:solidFill>
                  <a:srgbClr val="FF0000"/>
                </a:solidFill>
              </a:rPr>
              <a:t>quite messy</a:t>
            </a:r>
            <a:r>
              <a:rPr lang="en-US" sz="2000" i="1" dirty="0" smtClean="0"/>
              <a:t>, we didn’t foresee some of this during design, </a:t>
            </a:r>
            <a:r>
              <a:rPr lang="en-US" sz="2000" i="1" dirty="0" smtClean="0">
                <a:solidFill>
                  <a:srgbClr val="FF0000"/>
                </a:solidFill>
              </a:rPr>
              <a:t>sigh</a:t>
            </a:r>
            <a:r>
              <a:rPr lang="en-US" sz="2000" i="1" dirty="0" smtClean="0"/>
              <a:t>.” — mr4819 </a:t>
            </a:r>
            <a:endParaRPr lang="en-US" sz="2000" dirty="0" smtClean="0"/>
          </a:p>
          <a:p>
            <a:r>
              <a:rPr lang="en-US" sz="2000" i="1" dirty="0" smtClean="0"/>
              <a:t>“Great catch, Sid! Apologies for </a:t>
            </a:r>
            <a:r>
              <a:rPr lang="en-US" sz="2000" i="1" dirty="0" smtClean="0">
                <a:solidFill>
                  <a:srgbClr val="FF0000"/>
                </a:solidFill>
              </a:rPr>
              <a:t>missing the race condition</a:t>
            </a:r>
            <a:r>
              <a:rPr lang="en-US" sz="2000" i="1" dirty="0" smtClean="0"/>
              <a:t>” — mr4099 </a:t>
            </a:r>
            <a:endParaRPr lang="en-US" sz="2000" dirty="0" smtClean="0"/>
          </a:p>
          <a:p>
            <a:r>
              <a:rPr lang="en-US" sz="2000" i="1" dirty="0" smtClean="0"/>
              <a:t>“We have already found and fix many cases ... however it seems exist </a:t>
            </a:r>
            <a:r>
              <a:rPr lang="en-US" sz="2000" i="1" dirty="0" smtClean="0">
                <a:solidFill>
                  <a:srgbClr val="FF0000"/>
                </a:solidFill>
              </a:rPr>
              <a:t>many other cases</a:t>
            </a:r>
            <a:r>
              <a:rPr lang="en-US" sz="2000" i="1" dirty="0" smtClean="0"/>
              <a:t>.” — hb6147 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9937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New Critical Bugs!</a:t>
            </a:r>
            <a:endParaRPr lang="en-US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concurrency bugs</a:t>
            </a:r>
          </a:p>
          <a:p>
            <a:pPr lvl="1"/>
            <a:r>
              <a:rPr lang="en-US" dirty="0" smtClean="0"/>
              <a:t>Concurrent message interleaving</a:t>
            </a:r>
            <a:endParaRPr lang="en-US" dirty="0"/>
          </a:p>
          <a:p>
            <a:pPr lvl="1"/>
            <a:r>
              <a:rPr lang="en-US" dirty="0" smtClean="0"/>
              <a:t>Timing of multiple faults</a:t>
            </a:r>
          </a:p>
          <a:p>
            <a:endParaRPr lang="en-US" sz="1100" dirty="0" smtClean="0"/>
          </a:p>
          <a:p>
            <a:r>
              <a:rPr lang="en-US" dirty="0" smtClean="0"/>
              <a:t>Scalability bugs</a:t>
            </a:r>
          </a:p>
          <a:p>
            <a:endParaRPr lang="en-US" sz="1100" dirty="0" smtClean="0"/>
          </a:p>
          <a:p>
            <a:r>
              <a:rPr lang="en-US" dirty="0" smtClean="0"/>
              <a:t>Partial-failure induced</a:t>
            </a:r>
            <a:br>
              <a:rPr lang="en-US" dirty="0" smtClean="0"/>
            </a:br>
            <a:r>
              <a:rPr lang="en-US" dirty="0" smtClean="0"/>
              <a:t>performance bugs</a:t>
            </a:r>
          </a:p>
          <a:p>
            <a:endParaRPr lang="en-US" sz="1100" dirty="0" smtClean="0"/>
          </a:p>
          <a:p>
            <a:r>
              <a:rPr lang="en-US" dirty="0" smtClean="0"/>
              <a:t>Other bugs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55230" y="1529645"/>
            <a:ext cx="2968926" cy="117440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SAMC [OSDI ’14]</a:t>
            </a: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Gill Sans"/>
                <a:cs typeface="Gill Sans"/>
              </a:rPr>
              <a:t>TaxDC</a:t>
            </a:r>
            <a:r>
              <a:rPr lang="en-US" sz="2200" dirty="0">
                <a:solidFill>
                  <a:schemeClr val="bg1"/>
                </a:solidFill>
                <a:latin typeface="Gill Sans"/>
                <a:cs typeface="Gill Sans"/>
              </a:rPr>
              <a:t> [ASPLOS ’16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]</a:t>
            </a:r>
            <a:endParaRPr lang="en-US" sz="22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92404" y="3397110"/>
            <a:ext cx="2459386" cy="752973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SCk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[</a:t>
            </a:r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HotOS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’17]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31890" y="4622248"/>
            <a:ext cx="4122190" cy="752973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Path-Based Spec. Exec [In sub.]</a:t>
            </a:r>
          </a:p>
          <a:p>
            <a:pPr algn="r"/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Limpware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[</a:t>
            </a:r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SoCC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mr-IN" sz="2200" dirty="0" smtClean="0">
                <a:solidFill>
                  <a:schemeClr val="bg1"/>
                </a:solidFill>
                <a:latin typeface="Gill Sans"/>
                <a:cs typeface="Gill Sans"/>
              </a:rPr>
              <a:t>’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13]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600200"/>
            <a:ext cx="9151790" cy="4171245"/>
          </a:xfrm>
          <a:prstGeom prst="rect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 w="28575" cmpd="sng">
            <a:solidFill>
              <a:schemeClr val="bg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7790" y="3273226"/>
            <a:ext cx="9151790" cy="1074413"/>
          </a:xfrm>
          <a:prstGeom prst="rect">
            <a:avLst/>
          </a:prstGeom>
          <a:solidFill>
            <a:srgbClr val="FF0000">
              <a:alpha val="27000"/>
            </a:srgbClr>
          </a:solidFill>
          <a:ln w="28575" cmpd="sng">
            <a:solidFill>
              <a:srgbClr val="FF0000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sp>
        <p:nvSpPr>
          <p:cNvPr id="22" name="Oval Callout 21"/>
          <p:cNvSpPr/>
          <p:nvPr/>
        </p:nvSpPr>
        <p:spPr>
          <a:xfrm>
            <a:off x="6444725" y="6030850"/>
            <a:ext cx="1636910" cy="773276"/>
          </a:xfrm>
          <a:prstGeom prst="wedgeEllipseCallout">
            <a:avLst>
              <a:gd name="adj1" fmla="val -34919"/>
              <a:gd name="adj2" fmla="val -75625"/>
            </a:avLst>
          </a:prstGeom>
          <a:solidFill>
            <a:srgbClr val="CCFFCC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PhD work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9223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 Bugs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6/6/17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srgbClr val="FFFFFF">
                    <a:lumMod val="75000"/>
                  </a:srgbClr>
                </a:solidFill>
              </a:rPr>
              <a:t>PhD '17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67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5" y="1711450"/>
            <a:ext cx="4737432" cy="4221798"/>
          </a:xfrm>
        </p:spPr>
        <p:txBody>
          <a:bodyPr>
            <a:normAutofit/>
          </a:bodyPr>
          <a:lstStyle/>
          <a:p>
            <a:r>
              <a:rPr lang="en-US" dirty="0"/>
              <a:t>Latent bugs that are scale </a:t>
            </a:r>
            <a:r>
              <a:rPr lang="en-US" dirty="0" smtClean="0"/>
              <a:t>dependent</a:t>
            </a:r>
          </a:p>
          <a:p>
            <a:r>
              <a:rPr lang="en-US" dirty="0"/>
              <a:t>S</a:t>
            </a:r>
            <a:r>
              <a:rPr lang="en-US" dirty="0" smtClean="0"/>
              <a:t>urface </a:t>
            </a:r>
            <a:r>
              <a:rPr lang="en-US" dirty="0"/>
              <a:t>in large-scale </a:t>
            </a:r>
            <a:r>
              <a:rPr lang="en-US" dirty="0" smtClean="0"/>
              <a:t>deployments </a:t>
            </a:r>
          </a:p>
          <a:p>
            <a:pPr lvl="1"/>
            <a:r>
              <a:rPr lang="en-US" i="1" dirty="0" smtClean="0"/>
              <a:t>e.g</a:t>
            </a:r>
            <a:r>
              <a:rPr lang="en-US" i="1" dirty="0"/>
              <a:t>.</a:t>
            </a:r>
            <a:r>
              <a:rPr lang="en-US" dirty="0"/>
              <a:t>, ≥100 </a:t>
            </a:r>
            <a:r>
              <a:rPr lang="en-US" dirty="0" smtClean="0"/>
              <a:t>nodes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089" y="1520393"/>
            <a:ext cx="3516462" cy="350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 Bug Combating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Understanding, finding, testing and debugging</a:t>
            </a:r>
          </a:p>
          <a:p>
            <a:r>
              <a:rPr lang="en-US" dirty="0" smtClean="0"/>
              <a:t>Studying 41 bugs in 7 systems</a:t>
            </a:r>
          </a:p>
          <a:p>
            <a:pPr lvl="1"/>
            <a:r>
              <a:rPr lang="en-US" dirty="0" smtClean="0"/>
              <a:t>Cascading effects of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CPU-intensive (e.g., O(n</a:t>
            </a:r>
            <a:r>
              <a:rPr lang="en-US" baseline="30000" dirty="0" smtClean="0"/>
              <a:t>3</a:t>
            </a:r>
            <a:r>
              <a:rPr lang="en-US" dirty="0" smtClean="0"/>
              <a:t>))</a:t>
            </a:r>
          </a:p>
          <a:p>
            <a:pPr lvl="1"/>
            <a:r>
              <a:rPr lang="en-US" dirty="0" smtClean="0"/>
              <a:t>I/O-intensive (e.g., O(n))</a:t>
            </a:r>
          </a:p>
          <a:p>
            <a:pPr lvl="1"/>
            <a:r>
              <a:rPr lang="en-US" dirty="0" smtClean="0"/>
              <a:t>Lock (e.g., O(n))</a:t>
            </a:r>
          </a:p>
          <a:p>
            <a:r>
              <a:rPr lang="en-US" dirty="0" err="1" smtClean="0"/>
              <a:t>SCk</a:t>
            </a:r>
            <a:r>
              <a:rPr lang="en-US" dirty="0" smtClean="0"/>
              <a:t>: methodology </a:t>
            </a:r>
            <a:r>
              <a:rPr lang="en-US" dirty="0"/>
              <a:t>to scale-check </a:t>
            </a:r>
            <a:r>
              <a:rPr lang="en-US" dirty="0" smtClean="0"/>
              <a:t>systems</a:t>
            </a:r>
            <a:endParaRPr lang="en-US" dirty="0"/>
          </a:p>
          <a:p>
            <a:pPr lvl="1"/>
            <a:r>
              <a:rPr lang="en-US" dirty="0"/>
              <a:t>Prior to deployment</a:t>
            </a:r>
          </a:p>
          <a:p>
            <a:r>
              <a:rPr lang="en-US" dirty="0"/>
              <a:t>… on just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59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SCk</a:t>
            </a:r>
            <a:r>
              <a:rPr lang="en-US" dirty="0"/>
              <a:t> </a:t>
            </a:r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Emulate large scale on one machine</a:t>
            </a:r>
          </a:p>
          <a:p>
            <a:r>
              <a:rPr lang="en-US" dirty="0" smtClean="0"/>
              <a:t>Resource contention</a:t>
            </a:r>
          </a:p>
          <a:p>
            <a:pPr lvl="1"/>
            <a:r>
              <a:rPr lang="en-US" dirty="0" smtClean="0"/>
              <a:t>CPU, memory, thread</a:t>
            </a:r>
          </a:p>
          <a:p>
            <a:r>
              <a:rPr lang="en-US" dirty="0" smtClean="0"/>
              <a:t>4 techniques to reduce resource contention</a:t>
            </a:r>
          </a:p>
          <a:p>
            <a:pPr lvl="1"/>
            <a:r>
              <a:rPr lang="en-US" dirty="0" smtClean="0"/>
              <a:t>Processing illusion (CPU contention)</a:t>
            </a:r>
          </a:p>
          <a:p>
            <a:pPr lvl="1"/>
            <a:r>
              <a:rPr lang="en-US" dirty="0" smtClean="0"/>
              <a:t>Single process cluster (memory &amp; context switching)</a:t>
            </a:r>
          </a:p>
          <a:p>
            <a:pPr lvl="1"/>
            <a:r>
              <a:rPr lang="en-US" dirty="0" smtClean="0"/>
              <a:t>Global-event driven architecture (context switching)</a:t>
            </a:r>
          </a:p>
          <a:p>
            <a:pPr lvl="1"/>
            <a:r>
              <a:rPr lang="en-US" dirty="0" smtClean="0"/>
              <a:t>Memory footprint reduction (memory)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08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New Critical Bugs!</a:t>
            </a:r>
            <a:endParaRPr lang="en-US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concurrency bugs</a:t>
            </a:r>
          </a:p>
          <a:p>
            <a:pPr lvl="1"/>
            <a:r>
              <a:rPr lang="en-US" dirty="0" smtClean="0"/>
              <a:t>Concurrent message interleaving</a:t>
            </a:r>
            <a:endParaRPr lang="en-US" dirty="0"/>
          </a:p>
          <a:p>
            <a:pPr lvl="1"/>
            <a:r>
              <a:rPr lang="en-US" dirty="0" smtClean="0"/>
              <a:t>Timing of multiple faults</a:t>
            </a:r>
          </a:p>
          <a:p>
            <a:endParaRPr lang="en-US" sz="1100" dirty="0" smtClean="0"/>
          </a:p>
          <a:p>
            <a:r>
              <a:rPr lang="en-US" dirty="0" smtClean="0"/>
              <a:t>Scalability bugs</a:t>
            </a:r>
          </a:p>
          <a:p>
            <a:endParaRPr lang="en-US" sz="1100" dirty="0" smtClean="0"/>
          </a:p>
          <a:p>
            <a:r>
              <a:rPr lang="en-US" dirty="0" smtClean="0"/>
              <a:t>Partial-failure induced</a:t>
            </a:r>
            <a:br>
              <a:rPr lang="en-US" dirty="0" smtClean="0"/>
            </a:br>
            <a:r>
              <a:rPr lang="en-US" dirty="0" smtClean="0"/>
              <a:t>performance bugs</a:t>
            </a:r>
          </a:p>
          <a:p>
            <a:endParaRPr lang="en-US" sz="1100" dirty="0" smtClean="0"/>
          </a:p>
          <a:p>
            <a:r>
              <a:rPr lang="en-US" dirty="0" smtClean="0"/>
              <a:t>Other bugs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55230" y="1529645"/>
            <a:ext cx="2968926" cy="117440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SAMC [OSDI ’14]</a:t>
            </a: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Gill Sans"/>
                <a:cs typeface="Gill Sans"/>
              </a:rPr>
              <a:t>TaxDC</a:t>
            </a:r>
            <a:r>
              <a:rPr lang="en-US" sz="2200" dirty="0">
                <a:solidFill>
                  <a:schemeClr val="bg1"/>
                </a:solidFill>
                <a:latin typeface="Gill Sans"/>
                <a:cs typeface="Gill Sans"/>
              </a:rPr>
              <a:t> [ASPLOS ’16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]</a:t>
            </a:r>
            <a:endParaRPr lang="en-US" sz="22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92404" y="3397110"/>
            <a:ext cx="2459386" cy="752973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SCk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[</a:t>
            </a:r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HotOS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’17]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31890" y="4622248"/>
            <a:ext cx="4122190" cy="752973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Path-Based Spec. Exec [In sub.]</a:t>
            </a:r>
          </a:p>
          <a:p>
            <a:pPr algn="r"/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Limpware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[</a:t>
            </a:r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SoCC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mr-IN" sz="2200" dirty="0" smtClean="0">
                <a:solidFill>
                  <a:schemeClr val="bg1"/>
                </a:solidFill>
                <a:latin typeface="Gill Sans"/>
                <a:cs typeface="Gill Sans"/>
              </a:rPr>
              <a:t>’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13]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" y="1600200"/>
            <a:ext cx="9151790" cy="4171245"/>
          </a:xfrm>
          <a:prstGeom prst="rect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 w="28575" cmpd="sng">
            <a:solidFill>
              <a:schemeClr val="bg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699" y="1600200"/>
            <a:ext cx="9151790" cy="1546578"/>
          </a:xfrm>
          <a:prstGeom prst="rect">
            <a:avLst/>
          </a:prstGeom>
          <a:solidFill>
            <a:srgbClr val="FF0000">
              <a:alpha val="27000"/>
            </a:srgbClr>
          </a:solidFill>
          <a:ln w="28575" cmpd="sng">
            <a:solidFill>
              <a:srgbClr val="FF0000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sp>
        <p:nvSpPr>
          <p:cNvPr id="22" name="Oval Callout 21"/>
          <p:cNvSpPr/>
          <p:nvPr/>
        </p:nvSpPr>
        <p:spPr>
          <a:xfrm>
            <a:off x="6444725" y="6030850"/>
            <a:ext cx="1636910" cy="773276"/>
          </a:xfrm>
          <a:prstGeom prst="wedgeEllipseCallout">
            <a:avLst>
              <a:gd name="adj1" fmla="val -34919"/>
              <a:gd name="adj2" fmla="val -75625"/>
            </a:avLst>
          </a:prstGeom>
          <a:solidFill>
            <a:srgbClr val="CCFFCC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PhD work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Oval Callout 22"/>
          <p:cNvSpPr/>
          <p:nvPr/>
        </p:nvSpPr>
        <p:spPr>
          <a:xfrm>
            <a:off x="4698343" y="3376807"/>
            <a:ext cx="1636910" cy="773276"/>
          </a:xfrm>
          <a:prstGeom prst="wedgeEllipseCallout">
            <a:avLst>
              <a:gd name="adj1" fmla="val -43540"/>
              <a:gd name="adj2" fmla="val -73800"/>
            </a:avLst>
          </a:prstGeom>
          <a:solidFill>
            <a:srgbClr val="FFFF00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Today talk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87920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8" grpId="0" animBg="1"/>
      <p:bldP spid="22" grpId="0" animBg="1"/>
      <p:bldP spid="2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SCk</a:t>
            </a:r>
            <a:r>
              <a:rPr lang="en-US" dirty="0" smtClean="0"/>
              <a:t> Methodology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6/6/17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srgbClr val="FFFFFF">
                    <a:lumMod val="75000"/>
                  </a:srgbClr>
                </a:solidFill>
              </a:rPr>
              <a:t>PhD '17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70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5" y="1600201"/>
            <a:ext cx="5550084" cy="5116424"/>
          </a:xfrm>
        </p:spPr>
        <p:txBody>
          <a:bodyPr/>
          <a:lstStyle/>
          <a:p>
            <a:r>
              <a:rPr lang="en-US" dirty="0" smtClean="0"/>
              <a:t>Methodology to </a:t>
            </a:r>
            <a:r>
              <a:rPr lang="en-US" dirty="0"/>
              <a:t>s</a:t>
            </a:r>
            <a:r>
              <a:rPr lang="en-US" dirty="0" smtClean="0"/>
              <a:t>cale-check distributed </a:t>
            </a:r>
            <a:r>
              <a:rPr lang="en-US" dirty="0"/>
              <a:t>s</a:t>
            </a:r>
            <a:r>
              <a:rPr lang="en-US" dirty="0" smtClean="0"/>
              <a:t>ystems</a:t>
            </a:r>
          </a:p>
          <a:p>
            <a:pPr lvl="1"/>
            <a:r>
              <a:rPr lang="en-US" dirty="0" smtClean="0"/>
              <a:t>Prior to deployment</a:t>
            </a:r>
          </a:p>
          <a:p>
            <a:r>
              <a:rPr lang="en-US" dirty="0" smtClean="0"/>
              <a:t>… on just </a:t>
            </a:r>
            <a:r>
              <a:rPr lang="en-US" b="1" dirty="0" smtClean="0">
                <a:solidFill>
                  <a:srgbClr val="FF0000"/>
                </a:solidFill>
              </a:rPr>
              <a:t>one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Resource contention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51764"/>
          <a:stretch/>
        </p:blipFill>
        <p:spPr>
          <a:xfrm>
            <a:off x="6208583" y="899258"/>
            <a:ext cx="2112942" cy="24103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0188"/>
          <a:stretch/>
        </p:blipFill>
        <p:spPr>
          <a:xfrm>
            <a:off x="6208583" y="3495054"/>
            <a:ext cx="2181999" cy="241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78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New Critical Bugs!</a:t>
            </a:r>
            <a:endParaRPr lang="en-US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concurrency bugs</a:t>
            </a:r>
          </a:p>
          <a:p>
            <a:pPr lvl="1"/>
            <a:r>
              <a:rPr lang="en-US" dirty="0" smtClean="0"/>
              <a:t>Concurrent message interleaving</a:t>
            </a:r>
            <a:endParaRPr lang="en-US" dirty="0"/>
          </a:p>
          <a:p>
            <a:pPr lvl="1"/>
            <a:r>
              <a:rPr lang="en-US" dirty="0" smtClean="0"/>
              <a:t>Timing of multiple faults</a:t>
            </a:r>
          </a:p>
          <a:p>
            <a:endParaRPr lang="en-US" sz="1100" dirty="0" smtClean="0"/>
          </a:p>
          <a:p>
            <a:r>
              <a:rPr lang="en-US" dirty="0" smtClean="0"/>
              <a:t>Scalability bugs</a:t>
            </a:r>
          </a:p>
          <a:p>
            <a:endParaRPr lang="en-US" sz="1100" dirty="0" smtClean="0"/>
          </a:p>
          <a:p>
            <a:r>
              <a:rPr lang="en-US" dirty="0" smtClean="0"/>
              <a:t>Partial-failure induced</a:t>
            </a:r>
            <a:br>
              <a:rPr lang="en-US" dirty="0" smtClean="0"/>
            </a:br>
            <a:r>
              <a:rPr lang="en-US" dirty="0" smtClean="0"/>
              <a:t>performance bugs</a:t>
            </a:r>
          </a:p>
          <a:p>
            <a:endParaRPr lang="en-US" sz="1100" dirty="0" smtClean="0"/>
          </a:p>
          <a:p>
            <a:r>
              <a:rPr lang="en-US" dirty="0" smtClean="0"/>
              <a:t>Other bugs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55230" y="1529645"/>
            <a:ext cx="2968926" cy="117440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SAMC [OSDI ’14]</a:t>
            </a: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Gill Sans"/>
                <a:cs typeface="Gill Sans"/>
              </a:rPr>
              <a:t>TaxDC</a:t>
            </a:r>
            <a:r>
              <a:rPr lang="en-US" sz="2200" dirty="0">
                <a:solidFill>
                  <a:schemeClr val="bg1"/>
                </a:solidFill>
                <a:latin typeface="Gill Sans"/>
                <a:cs typeface="Gill Sans"/>
              </a:rPr>
              <a:t> [ASPLOS ’16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]</a:t>
            </a:r>
            <a:endParaRPr lang="en-US" sz="22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92404" y="3397110"/>
            <a:ext cx="2459386" cy="752973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SCk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[</a:t>
            </a:r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HotOS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’17]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31890" y="4622248"/>
            <a:ext cx="4122190" cy="752973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Path-Based Spec. Exec [In sub.]</a:t>
            </a:r>
          </a:p>
          <a:p>
            <a:pPr algn="r"/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Limpware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[</a:t>
            </a:r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SoCC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mr-IN" sz="2200" dirty="0" smtClean="0">
                <a:solidFill>
                  <a:schemeClr val="bg1"/>
                </a:solidFill>
                <a:latin typeface="Gill Sans"/>
                <a:cs typeface="Gill Sans"/>
              </a:rPr>
              <a:t>’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13]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600200"/>
            <a:ext cx="9151790" cy="4171245"/>
          </a:xfrm>
          <a:prstGeom prst="rect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 w="28575" cmpd="sng">
            <a:solidFill>
              <a:schemeClr val="bg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sp>
        <p:nvSpPr>
          <p:cNvPr id="22" name="Oval Callout 21"/>
          <p:cNvSpPr/>
          <p:nvPr/>
        </p:nvSpPr>
        <p:spPr>
          <a:xfrm>
            <a:off x="6444725" y="6030850"/>
            <a:ext cx="1636910" cy="773276"/>
          </a:xfrm>
          <a:prstGeom prst="wedgeEllipseCallout">
            <a:avLst>
              <a:gd name="adj1" fmla="val -34919"/>
              <a:gd name="adj2" fmla="val -75625"/>
            </a:avLst>
          </a:prstGeom>
          <a:solidFill>
            <a:srgbClr val="CCFFCC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PhD work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5341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05" y="62973"/>
            <a:ext cx="8621875" cy="1143000"/>
          </a:xfrm>
        </p:spPr>
        <p:txBody>
          <a:bodyPr/>
          <a:lstStyle/>
          <a:p>
            <a:r>
              <a:rPr lang="en-US" dirty="0" smtClean="0"/>
              <a:t>Future Work (DC Bugs)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5" y="1261536"/>
            <a:ext cx="8621875" cy="5116424"/>
          </a:xfrm>
        </p:spPr>
        <p:txBody>
          <a:bodyPr/>
          <a:lstStyle/>
          <a:p>
            <a:r>
              <a:rPr lang="en-US" dirty="0" smtClean="0"/>
              <a:t>Unassisted model checker</a:t>
            </a:r>
          </a:p>
          <a:p>
            <a:pPr lvl="1"/>
            <a:r>
              <a:rPr lang="en-US" dirty="0" smtClean="0"/>
              <a:t>50 %</a:t>
            </a:r>
          </a:p>
          <a:p>
            <a:r>
              <a:rPr lang="en-US" dirty="0" smtClean="0"/>
              <a:t>More complete</a:t>
            </a:r>
          </a:p>
          <a:p>
            <a:pPr lvl="1"/>
            <a:r>
              <a:rPr lang="en-US" dirty="0" smtClean="0"/>
              <a:t>More reduction</a:t>
            </a:r>
            <a:endParaRPr lang="en-US" sz="1100" dirty="0"/>
          </a:p>
          <a:p>
            <a:r>
              <a:rPr lang="en-US" dirty="0" smtClean="0"/>
              <a:t>Other techniques</a:t>
            </a:r>
          </a:p>
          <a:p>
            <a:pPr lvl="1"/>
            <a:r>
              <a:rPr lang="en-US" dirty="0" smtClean="0"/>
              <a:t>Bug detection, runtime prevention,</a:t>
            </a:r>
            <a:r>
              <a:rPr lang="en-US" dirty="0"/>
              <a:t> </a:t>
            </a:r>
            <a:r>
              <a:rPr lang="en-US" dirty="0" smtClean="0"/>
              <a:t>etc.</a:t>
            </a:r>
          </a:p>
        </p:txBody>
      </p:sp>
      <p:pic>
        <p:nvPicPr>
          <p:cNvPr id="7" name="Picture 6" descr="Screen Shot 2017-04-04 at 1.48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445" y="1994475"/>
            <a:ext cx="4219222" cy="1936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44" y="4585847"/>
            <a:ext cx="9144000" cy="280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37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(Scale Bugs)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Depend on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/>
              <a:t>Scale of </a:t>
            </a:r>
            <a:r>
              <a:rPr lang="en-US" dirty="0">
                <a:solidFill>
                  <a:srgbClr val="FF0000"/>
                </a:solidFill>
              </a:rPr>
              <a:t>cluster size</a:t>
            </a:r>
          </a:p>
          <a:p>
            <a:pPr lvl="1"/>
            <a:r>
              <a:rPr lang="en-US" dirty="0"/>
              <a:t>Cassandra key-range calculation </a:t>
            </a:r>
            <a:r>
              <a:rPr lang="en-US" b="1" dirty="0"/>
              <a:t>O(n</a:t>
            </a:r>
            <a:r>
              <a:rPr lang="en-US" b="1" baseline="30000" dirty="0"/>
              <a:t>3</a:t>
            </a:r>
            <a:r>
              <a:rPr lang="en-US" b="1" dirty="0"/>
              <a:t>) </a:t>
            </a:r>
            <a:r>
              <a:rPr lang="en-US" dirty="0"/>
              <a:t>when resizing cluster</a:t>
            </a:r>
          </a:p>
          <a:p>
            <a:r>
              <a:rPr lang="en-US" dirty="0"/>
              <a:t>Scale of </a:t>
            </a:r>
            <a:r>
              <a:rPr lang="en-US" dirty="0">
                <a:solidFill>
                  <a:srgbClr val="FF0000"/>
                </a:solidFill>
              </a:rPr>
              <a:t>data size</a:t>
            </a:r>
          </a:p>
          <a:p>
            <a:pPr lvl="1"/>
            <a:r>
              <a:rPr lang="en-US" dirty="0" err="1"/>
              <a:t>HBase</a:t>
            </a:r>
            <a:r>
              <a:rPr lang="en-US" dirty="0"/>
              <a:t> lookup </a:t>
            </a:r>
            <a:r>
              <a:rPr lang="en-US" b="1" dirty="0"/>
              <a:t>a</a:t>
            </a:r>
            <a:r>
              <a:rPr lang="en-US" dirty="0"/>
              <a:t> big table with</a:t>
            </a:r>
            <a:r>
              <a:rPr lang="en-US" b="1" dirty="0"/>
              <a:t>100K regions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</a:t>
            </a:r>
            <a:r>
              <a:rPr lang="en-US" b="1" dirty="0"/>
              <a:t>tens of minutes</a:t>
            </a:r>
            <a:endParaRPr lang="en-US" dirty="0"/>
          </a:p>
          <a:p>
            <a:r>
              <a:rPr lang="en-US" dirty="0"/>
              <a:t>Scale of </a:t>
            </a:r>
            <a:r>
              <a:rPr lang="en-US" dirty="0">
                <a:solidFill>
                  <a:srgbClr val="FF0000"/>
                </a:solidFill>
              </a:rPr>
              <a:t>load</a:t>
            </a:r>
          </a:p>
          <a:p>
            <a:pPr lvl="1"/>
            <a:r>
              <a:rPr lang="en-US" dirty="0"/>
              <a:t>HDFS creation of </a:t>
            </a:r>
            <a:r>
              <a:rPr lang="en-US" b="1" dirty="0"/>
              <a:t>1000s small files </a:t>
            </a:r>
            <a:r>
              <a:rPr lang="en-US" dirty="0"/>
              <a:t>in parallel </a:t>
            </a:r>
            <a:r>
              <a:rPr lang="en-US" dirty="0">
                <a:sym typeface="Wingdings"/>
              </a:rPr>
              <a:t> </a:t>
            </a:r>
            <a:r>
              <a:rPr lang="en-US" b="1" dirty="0">
                <a:sym typeface="Wingdings"/>
              </a:rPr>
              <a:t>OOM</a:t>
            </a:r>
            <a:endParaRPr lang="en-US" b="1" dirty="0"/>
          </a:p>
          <a:p>
            <a:r>
              <a:rPr lang="en-US" dirty="0"/>
              <a:t>Scale of </a:t>
            </a:r>
            <a:r>
              <a:rPr lang="en-US" dirty="0">
                <a:solidFill>
                  <a:srgbClr val="FF0000"/>
                </a:solidFill>
              </a:rPr>
              <a:t>failure</a:t>
            </a:r>
          </a:p>
          <a:p>
            <a:pPr lvl="1"/>
            <a:r>
              <a:rPr lang="en-US" dirty="0" err="1"/>
              <a:t>Hadoop</a:t>
            </a:r>
            <a:r>
              <a:rPr lang="en-US" dirty="0"/>
              <a:t> DC outage </a:t>
            </a:r>
            <a:r>
              <a:rPr lang="en-US" b="1" dirty="0"/>
              <a:t>16,000 tasks fail </a:t>
            </a:r>
            <a:r>
              <a:rPr lang="en-US" dirty="0">
                <a:sym typeface="Wingdings"/>
              </a:rPr>
              <a:t> </a:t>
            </a:r>
            <a:r>
              <a:rPr lang="en-US" b="1" dirty="0"/>
              <a:t>7 hours </a:t>
            </a:r>
            <a:r>
              <a:rPr lang="en-US" dirty="0"/>
              <a:t>just to restart all </a:t>
            </a:r>
          </a:p>
        </p:txBody>
      </p:sp>
    </p:spTree>
    <p:extLst>
      <p:ext uri="{BB962C8B-B14F-4D97-AF65-F5344CB8AC3E}">
        <p14:creationId xmlns:p14="http://schemas.microsoft.com/office/powerpoint/2010/main" val="689529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1446" y="1975554"/>
            <a:ext cx="7776086" cy="2293803"/>
          </a:xfrm>
          <a:prstGeom prst="rect">
            <a:avLst/>
          </a:prstGeom>
          <a:solidFill>
            <a:srgbClr val="800000"/>
          </a:solidFill>
          <a:ln w="12700" cmpd="sng">
            <a:solidFill>
              <a:schemeClr val="bg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r>
              <a:rPr lang="en-US" sz="3200" i="1" dirty="0">
                <a:latin typeface="Gill Sans"/>
                <a:cs typeface="Gill Sans"/>
              </a:rPr>
              <a:t>The </a:t>
            </a:r>
            <a:r>
              <a:rPr lang="en-US" sz="3200" i="1" dirty="0" smtClean="0">
                <a:latin typeface="Gill Sans"/>
                <a:cs typeface="Gill Sans"/>
              </a:rPr>
              <a:t>complexity </a:t>
            </a:r>
            <a:r>
              <a:rPr lang="en-US" sz="3200" i="1" dirty="0">
                <a:latin typeface="Gill Sans"/>
                <a:cs typeface="Gill Sans"/>
              </a:rPr>
              <a:t>of </a:t>
            </a:r>
            <a:r>
              <a:rPr lang="en-US" sz="3200" i="1" dirty="0" smtClean="0">
                <a:latin typeface="Gill Sans"/>
                <a:cs typeface="Gill Sans"/>
              </a:rPr>
              <a:t>cloud-scale </a:t>
            </a:r>
            <a:r>
              <a:rPr lang="en-US" sz="3200" i="1" dirty="0">
                <a:latin typeface="Gill Sans"/>
                <a:cs typeface="Gill Sans"/>
              </a:rPr>
              <a:t>hardware </a:t>
            </a:r>
            <a:r>
              <a:rPr lang="en-US" sz="3200" i="1" dirty="0" smtClean="0">
                <a:latin typeface="Gill Sans"/>
                <a:cs typeface="Gill Sans"/>
              </a:rPr>
              <a:t>and software </a:t>
            </a:r>
            <a:r>
              <a:rPr lang="en-US" sz="3200" i="1" dirty="0">
                <a:latin typeface="Gill Sans"/>
                <a:cs typeface="Gill Sans"/>
              </a:rPr>
              <a:t>ecosystem </a:t>
            </a:r>
            <a:r>
              <a:rPr lang="en-US" sz="3200" i="1" dirty="0" smtClean="0">
                <a:latin typeface="Gill Sans"/>
                <a:cs typeface="Gill Sans"/>
              </a:rPr>
              <a:t>has </a:t>
            </a:r>
            <a:r>
              <a:rPr lang="en-US" sz="3200" b="1" i="1" dirty="0" smtClean="0">
                <a:latin typeface="Gill Sans"/>
                <a:cs typeface="Gill Sans"/>
              </a:rPr>
              <a:t>outpaced</a:t>
            </a:r>
            <a:r>
              <a:rPr lang="en-US" sz="3200" i="1" dirty="0" smtClean="0">
                <a:latin typeface="Gill Sans"/>
                <a:cs typeface="Gill Sans"/>
              </a:rPr>
              <a:t> </a:t>
            </a:r>
          </a:p>
          <a:p>
            <a:pPr algn="ctr"/>
            <a:r>
              <a:rPr lang="en-US" sz="3200" i="1" dirty="0" smtClean="0">
                <a:latin typeface="Gill Sans"/>
                <a:cs typeface="Gill Sans"/>
              </a:rPr>
              <a:t>existing </a:t>
            </a:r>
            <a:r>
              <a:rPr lang="en-US" sz="3200" i="1" dirty="0">
                <a:latin typeface="Gill Sans"/>
                <a:cs typeface="Gill Sans"/>
              </a:rPr>
              <a:t>testing, debugging, and verification tools. </a:t>
            </a:r>
            <a:endParaRPr lang="en-US" sz="3200" i="1" dirty="0" smtClean="0"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4778" y="4741332"/>
            <a:ext cx="7069666" cy="1270001"/>
          </a:xfrm>
          <a:prstGeom prst="rect">
            <a:avLst/>
          </a:prstGeom>
          <a:solidFill>
            <a:srgbClr val="008000"/>
          </a:solidFill>
          <a:ln w="12700" cmpd="sng">
            <a:solidFill>
              <a:schemeClr val="bg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Many new classes of bugs to hunt!</a:t>
            </a:r>
          </a:p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Need new techniques to combat them!</a:t>
            </a:r>
          </a:p>
        </p:txBody>
      </p:sp>
    </p:spTree>
    <p:extLst>
      <p:ext uri="{BB962C8B-B14F-4D97-AF65-F5344CB8AC3E}">
        <p14:creationId xmlns:p14="http://schemas.microsoft.com/office/powerpoint/2010/main" val="362297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85764" y="1774408"/>
            <a:ext cx="4569222" cy="1730791"/>
          </a:xfrm>
        </p:spPr>
        <p:txBody>
          <a:bodyPr/>
          <a:lstStyle/>
          <a:p>
            <a:pPr algn="ctr"/>
            <a:r>
              <a:rPr lang="en-US" sz="5000" dirty="0" smtClean="0"/>
              <a:t>Thank you!</a:t>
            </a:r>
            <a:br>
              <a:rPr lang="en-US" sz="5000" dirty="0" smtClean="0"/>
            </a:br>
            <a:r>
              <a:rPr lang="en-US" sz="5000" dirty="0" smtClean="0"/>
              <a:t>Questions?</a:t>
            </a:r>
            <a:endParaRPr lang="en-US" sz="5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27410" y="5276738"/>
            <a:ext cx="5304917" cy="523220"/>
          </a:xfrm>
          <a:prstGeom prst="rect">
            <a:avLst/>
          </a:prstGeom>
          <a:noFill/>
          <a:ln w="28575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1763A1"/>
                </a:solidFill>
                <a:latin typeface="Gill Sans"/>
                <a:cs typeface="Gill Sans"/>
              </a:rPr>
              <a:t>http://</a:t>
            </a:r>
            <a:r>
              <a:rPr lang="en-US" sz="2800" dirty="0" err="1" smtClean="0">
                <a:solidFill>
                  <a:srgbClr val="1763A1"/>
                </a:solidFill>
                <a:latin typeface="Gill Sans"/>
                <a:cs typeface="Gill Sans"/>
              </a:rPr>
              <a:t>ucare.cs.uchicago.edu</a:t>
            </a:r>
            <a:endParaRPr lang="en-US" sz="2800" dirty="0" smtClean="0">
              <a:solidFill>
                <a:srgbClr val="1763A1"/>
              </a:solidFill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330" y="4144283"/>
            <a:ext cx="1757283" cy="94433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pic>
        <p:nvPicPr>
          <p:cNvPr id="8" name="Picture 7" descr="text-whi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561" y="4144283"/>
            <a:ext cx="2829690" cy="99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31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3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 Bug Combating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Understanding, finding, testing and debugging</a:t>
            </a:r>
          </a:p>
          <a:p>
            <a:pPr lvl="1"/>
            <a:r>
              <a:rPr lang="en-US" smtClean="0"/>
              <a:t>41 </a:t>
            </a:r>
            <a:r>
              <a:rPr lang="en-US" dirty="0" smtClean="0"/>
              <a:t>bugs in 7 systems</a:t>
            </a:r>
          </a:p>
          <a:p>
            <a:pPr lvl="1"/>
            <a:r>
              <a:rPr lang="en-US" dirty="0" smtClean="0"/>
              <a:t>CPU, I/O, lock </a:t>
            </a:r>
            <a:r>
              <a:rPr lang="en-US" dirty="0" smtClean="0">
                <a:sym typeface="Wingdings"/>
              </a:rPr>
              <a:t> cascading effects</a:t>
            </a:r>
            <a:endParaRPr lang="en-US" dirty="0" smtClean="0"/>
          </a:p>
          <a:p>
            <a:pPr lvl="1"/>
            <a:r>
              <a:rPr lang="en-US" dirty="0" smtClean="0"/>
              <a:t>Scalability bug checking</a:t>
            </a:r>
            <a:endParaRPr lang="en-US" dirty="0"/>
          </a:p>
        </p:txBody>
      </p:sp>
      <p:pic>
        <p:nvPicPr>
          <p:cNvPr id="9" name="Picture 8" descr="pipe1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846" y="5137854"/>
            <a:ext cx="5613488" cy="1717559"/>
          </a:xfrm>
          <a:prstGeom prst="rect">
            <a:avLst/>
          </a:prstGeom>
        </p:spPr>
      </p:pic>
      <p:pic>
        <p:nvPicPr>
          <p:cNvPr id="8" name="Picture 7" descr="pip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61" y="3539269"/>
            <a:ext cx="5789973" cy="16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9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SCk</a:t>
            </a:r>
            <a:r>
              <a:rPr lang="en-US" dirty="0"/>
              <a:t> Methodology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Finding offending functions</a:t>
            </a:r>
          </a:p>
          <a:p>
            <a:r>
              <a:rPr lang="en-US" dirty="0" smtClean="0"/>
              <a:t>Pre-execute the functions to record output and execution time</a:t>
            </a:r>
          </a:p>
          <a:p>
            <a:r>
              <a:rPr lang="en-US" dirty="0" smtClean="0"/>
              <a:t>Emulate large deployment one machine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</a:t>
            </a:r>
            <a:r>
              <a:rPr lang="en-US" dirty="0" smtClean="0"/>
              <a:t> execute the offending functions</a:t>
            </a:r>
          </a:p>
          <a:p>
            <a:pPr lvl="1"/>
            <a:r>
              <a:rPr lang="en-US" dirty="0" smtClean="0"/>
              <a:t>Emulate execution time and output from pre-execution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589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85000"/>
                  </a:srgbClr>
                </a:solidFill>
              </a:rPr>
              <a:t>6/6/17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srgbClr val="FFFFFF">
                    <a:lumMod val="85000"/>
                  </a:srgbClr>
                </a:solidFill>
              </a:rPr>
              <a:t>PhD '17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>
                    <a:lumMod val="85000"/>
                  </a:srgbClr>
                </a:solidFill>
              </a:rPr>
              <a:pPr/>
              <a:t>79</a:t>
            </a:fld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3061767" y="1417638"/>
            <a:ext cx="3622847" cy="4693796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ZooKeeper-1264</a:t>
            </a:r>
          </a:p>
          <a:p>
            <a:endParaRPr lang="en-US" sz="100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1. Follower F crashes, reboots, and joins cluster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2. Leader L sync snapshot with F</a:t>
            </a: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3. Client requests new update, F applies this only in memory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Sync finishes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Client requests other update, F writes this to disk correctly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crashes, reboots, and joins cluster again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This time L sends only diff after update in step 5.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loses update in step 3.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277805" y="274638"/>
            <a:ext cx="8621875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 cap="none" spc="50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00A18"/>
                </a:solidFill>
                <a:effectLst/>
                <a:latin typeface="Gill Sans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n w="12700" cmpd="sng">
                  <a:solidFill>
                    <a:srgbClr val="000000"/>
                  </a:solidFill>
                  <a:prstDash val="solid"/>
                </a:ln>
              </a:rPr>
              <a:t>Detailed Characteristics</a:t>
            </a:r>
            <a:endParaRPr lang="en-US" dirty="0">
              <a:ln w="12700" cmpd="sng">
                <a:solidFill>
                  <a:srgbClr val="000000"/>
                </a:solidFill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86874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05" y="274638"/>
            <a:ext cx="8846351" cy="1143000"/>
          </a:xfrm>
        </p:spPr>
        <p:txBody>
          <a:bodyPr/>
          <a:lstStyle/>
          <a:p>
            <a:r>
              <a:rPr lang="en-US" b="0" dirty="0"/>
              <a:t>Distributed concurrency (</a:t>
            </a:r>
            <a:r>
              <a:rPr lang="en-US" dirty="0"/>
              <a:t>DC</a:t>
            </a:r>
            <a:r>
              <a:rPr lang="en-US" b="0" dirty="0"/>
              <a:t>) </a:t>
            </a:r>
            <a:r>
              <a:rPr lang="en-US" b="0" dirty="0" smtClean="0"/>
              <a:t>bugs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5" y="1600200"/>
            <a:ext cx="8846351" cy="5116424"/>
          </a:xfrm>
        </p:spPr>
        <p:txBody>
          <a:bodyPr/>
          <a:lstStyle/>
          <a:p>
            <a:r>
              <a:rPr lang="en-US" dirty="0"/>
              <a:t>Caused by </a:t>
            </a:r>
            <a:r>
              <a:rPr lang="en-US" dirty="0">
                <a:solidFill>
                  <a:srgbClr val="FF0000"/>
                </a:solidFill>
              </a:rPr>
              <a:t>non-deterministic timing </a:t>
            </a:r>
            <a:r>
              <a:rPr lang="en-US" dirty="0"/>
              <a:t>of </a:t>
            </a:r>
            <a:r>
              <a:rPr lang="en-US" dirty="0">
                <a:solidFill>
                  <a:srgbClr val="FF0000"/>
                </a:solidFill>
              </a:rPr>
              <a:t>concurrent events </a:t>
            </a:r>
            <a:r>
              <a:rPr lang="en-US" dirty="0">
                <a:solidFill>
                  <a:schemeClr val="bg1"/>
                </a:solidFill>
              </a:rPr>
              <a:t>involving</a:t>
            </a:r>
            <a:r>
              <a:rPr lang="en-US" dirty="0">
                <a:solidFill>
                  <a:srgbClr val="FF0000"/>
                </a:solidFill>
              </a:rPr>
              <a:t> more than one node</a:t>
            </a:r>
          </a:p>
          <a:p>
            <a:r>
              <a:rPr lang="en-US" dirty="0"/>
              <a:t>Events: Messages, local </a:t>
            </a:r>
            <a:r>
              <a:rPr lang="en-US" dirty="0" smtClean="0"/>
              <a:t>computations, </a:t>
            </a:r>
            <a:r>
              <a:rPr lang="en-US" dirty="0"/>
              <a:t>crashes, reboots, </a:t>
            </a:r>
            <a:r>
              <a:rPr lang="en-US" dirty="0" smtClean="0"/>
              <a:t>timeouts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7735" y="4457304"/>
            <a:ext cx="3499447" cy="1077218"/>
          </a:xfrm>
          <a:prstGeom prst="rect">
            <a:avLst/>
          </a:prstGeom>
          <a:noFill/>
          <a:ln w="28575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800000"/>
                </a:solidFill>
                <a:latin typeface="Gill Sans"/>
                <a:cs typeface="Gill Sans"/>
              </a:rPr>
              <a:t>6% </a:t>
            </a:r>
            <a:r>
              <a:rPr lang="en-US" sz="3200" dirty="0" smtClean="0">
                <a:solidFill>
                  <a:schemeClr val="bg1"/>
                </a:solidFill>
                <a:latin typeface="Gill Sans"/>
                <a:cs typeface="Gill Sans"/>
              </a:rPr>
              <a:t>of the bugs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latin typeface="Gill Sans"/>
                <a:cs typeface="Gill Sans"/>
              </a:rPr>
              <a:t>n our study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067018" y="3681172"/>
            <a:ext cx="3659176" cy="2520439"/>
            <a:chOff x="5067018" y="3681172"/>
            <a:chExt cx="3659176" cy="2520439"/>
          </a:xfrm>
        </p:grpSpPr>
        <p:pic>
          <p:nvPicPr>
            <p:cNvPr id="8" name="Picture 7" descr="safety-44436_1280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018" y="3681172"/>
              <a:ext cx="3659176" cy="252043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354119" y="4864277"/>
              <a:ext cx="3195256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24"/>
                  <a:cs typeface="24"/>
                </a:rPr>
                <a:t>Data loss, downtimes,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24"/>
                  <a:cs typeface="24"/>
                </a:rPr>
                <a:t>i</a:t>
              </a:r>
              <a:r>
                <a:rPr lang="en-US" sz="2400" dirty="0" smtClean="0">
                  <a:solidFill>
                    <a:schemeClr val="bg1"/>
                  </a:solidFill>
                  <a:latin typeface="24"/>
                  <a:cs typeface="24"/>
                </a:rPr>
                <a:t>nconsistent replicas,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24"/>
                  <a:cs typeface="24"/>
                </a:rPr>
                <a:t>h</a:t>
              </a:r>
              <a:r>
                <a:rPr lang="en-US" sz="2400" dirty="0" smtClean="0">
                  <a:solidFill>
                    <a:schemeClr val="bg1"/>
                  </a:solidFill>
                  <a:latin typeface="24"/>
                  <a:cs typeface="24"/>
                </a:rPr>
                <a:t>anging jobs, etc.</a:t>
              </a:r>
              <a:endParaRPr lang="en-US" sz="2400" dirty="0">
                <a:solidFill>
                  <a:schemeClr val="bg1"/>
                </a:solidFill>
                <a:latin typeface="24"/>
                <a:cs typeface="2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0560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85000"/>
                  </a:srgbClr>
                </a:solidFill>
              </a:rPr>
              <a:t>6/6/17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srgbClr val="FFFFFF">
                    <a:lumMod val="85000"/>
                  </a:srgbClr>
                </a:solidFill>
              </a:rPr>
              <a:t>PhD '17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>
                    <a:lumMod val="85000"/>
                  </a:srgbClr>
                </a:solidFill>
              </a:rPr>
              <a:pPr/>
              <a:t>80</a:t>
            </a:fld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3061767" y="1417638"/>
            <a:ext cx="3622847" cy="4693796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ZooKeeper-1264</a:t>
            </a:r>
          </a:p>
          <a:p>
            <a:endParaRPr lang="en-US" sz="100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1. Follower F crashes, reboots, and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joins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cluster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2. Leader L 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sync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snapshot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 with F</a:t>
            </a: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3. Client </a:t>
            </a: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requests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new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update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F applies this only in memory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Sync finishes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Client requests other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update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F writes this to disk correctly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crashes, reboots, and joins cluster again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This time L sends only diff after update in step 5.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loses update in step 3.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277805" y="274638"/>
            <a:ext cx="8621875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 cap="none" spc="50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00A18"/>
                </a:solidFill>
                <a:effectLst/>
                <a:latin typeface="Gill Sans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n w="12700" cmpd="sng">
                  <a:solidFill>
                    <a:srgbClr val="000000"/>
                  </a:solidFill>
                  <a:prstDash val="solid"/>
                </a:ln>
              </a:rPr>
              <a:t>Detailed Characteristics</a:t>
            </a:r>
            <a:endParaRPr lang="en-US" dirty="0">
              <a:ln w="12700" cmpd="sng">
                <a:solidFill>
                  <a:srgbClr val="000000"/>
                </a:solidFill>
                <a:prstDash val="solid"/>
              </a:ln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277805" y="2865038"/>
            <a:ext cx="1977811" cy="1817890"/>
          </a:xfrm>
          <a:prstGeom prst="roundRect">
            <a:avLst/>
          </a:prstGeom>
          <a:solidFill>
            <a:srgbClr val="0000FF">
              <a:alpha val="26000"/>
            </a:srgbClr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Input</a:t>
            </a:r>
            <a:r>
              <a:rPr lang="en-US" sz="22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- 4 Protocol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initiations</a:t>
            </a:r>
          </a:p>
          <a:p>
            <a:endParaRPr lang="en-US" sz="2200" dirty="0" smtClean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41" name="Straight Arrow Connector 140"/>
          <p:cNvCxnSpPr/>
          <p:nvPr/>
        </p:nvCxnSpPr>
        <p:spPr>
          <a:xfrm flipV="1">
            <a:off x="2111574" y="2865038"/>
            <a:ext cx="1063170" cy="728340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111574" y="2323424"/>
            <a:ext cx="1063170" cy="1269954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111574" y="3593378"/>
            <a:ext cx="1063170" cy="408814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111574" y="3160403"/>
            <a:ext cx="1063170" cy="432976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25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85000"/>
                  </a:srgbClr>
                </a:solidFill>
              </a:rPr>
              <a:t>6/6/17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srgbClr val="FFFFFF">
                    <a:lumMod val="85000"/>
                  </a:srgbClr>
                </a:solidFill>
              </a:rPr>
              <a:t>PhD '17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>
                    <a:lumMod val="85000"/>
                  </a:srgbClr>
                </a:solidFill>
              </a:rPr>
              <a:pPr/>
              <a:t>81</a:t>
            </a:fld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3061767" y="1417638"/>
            <a:ext cx="3622847" cy="4693796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ZooKeeper-1264</a:t>
            </a:r>
          </a:p>
          <a:p>
            <a:endParaRPr lang="en-US" sz="100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1. Follower F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crashes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reboots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and </a:t>
            </a: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joins 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cluster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2. Leader L sync snapshot with F</a:t>
            </a: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3. Client requests new update, F applies this only in memory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Sync finishes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Client requests other update, F writes this to disk correctly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crashes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reboots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and joins cluster again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This time L sends only diff after update in step 5.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loses update in step 3.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277805" y="274638"/>
            <a:ext cx="8621875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 cap="none" spc="50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00A18"/>
                </a:solidFill>
                <a:effectLst/>
                <a:latin typeface="Gill Sans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n w="12700" cmpd="sng">
                  <a:solidFill>
                    <a:srgbClr val="000000"/>
                  </a:solidFill>
                  <a:prstDash val="solid"/>
                </a:ln>
              </a:rPr>
              <a:t>Detailed Characteristics</a:t>
            </a:r>
            <a:endParaRPr lang="en-US" dirty="0">
              <a:ln w="12700" cmpd="sng">
                <a:solidFill>
                  <a:srgbClr val="000000"/>
                </a:solidFill>
                <a:prstDash val="solid"/>
              </a:ln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277805" y="2865038"/>
            <a:ext cx="1977811" cy="1817890"/>
          </a:xfrm>
          <a:prstGeom prst="roundRect">
            <a:avLst/>
          </a:prstGeom>
          <a:solidFill>
            <a:srgbClr val="0000FF">
              <a:alpha val="26000"/>
            </a:srgbClr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Input</a:t>
            </a:r>
            <a:r>
              <a:rPr lang="en-US" sz="22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- 4 Protocols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- 2 faults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- 2 reboots</a:t>
            </a:r>
            <a:endParaRPr lang="en-US" sz="2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651368" y="2466296"/>
            <a:ext cx="3259827" cy="1535896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628048" y="3997045"/>
            <a:ext cx="1433719" cy="315280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843551" y="2602623"/>
            <a:ext cx="3693793" cy="1739238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843551" y="4312325"/>
            <a:ext cx="1331193" cy="296762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64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85000"/>
                  </a:srgbClr>
                </a:solidFill>
              </a:rPr>
              <a:t>6/6/17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srgbClr val="FFFFFF">
                    <a:lumMod val="85000"/>
                  </a:srgbClr>
                </a:solidFill>
              </a:rPr>
              <a:t>PhD '17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>
                    <a:lumMod val="85000"/>
                  </a:srgbClr>
                </a:solidFill>
              </a:rPr>
              <a:pPr/>
              <a:t>82</a:t>
            </a:fld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3061767" y="1417638"/>
            <a:ext cx="3622847" cy="4693796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ZooKeeper-1264</a:t>
            </a:r>
          </a:p>
          <a:p>
            <a:endParaRPr lang="en-US" sz="100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1. Follower F crashes, reboots, and joins cluster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2. Leader L </a:t>
            </a:r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sync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 snapshot with F</a:t>
            </a: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3. Client requests new </a:t>
            </a:r>
            <a:r>
              <a:rPr lang="en-US" b="1" dirty="0" smtClean="0">
                <a:solidFill>
                  <a:srgbClr val="FF0000"/>
                </a:solidFill>
                <a:latin typeface="Gill Sans"/>
                <a:cs typeface="Gill Sans"/>
              </a:rPr>
              <a:t>update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F applies this only in memory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</a:t>
            </a:r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Sync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 finishes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Client requests other update, F writes this to disk correctly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</a:t>
            </a:r>
            <a:r>
              <a:rPr lang="en-US" b="1" dirty="0" smtClean="0">
                <a:solidFill>
                  <a:srgbClr val="FF0000"/>
                </a:solidFill>
                <a:latin typeface="Gill Sans"/>
                <a:cs typeface="Gill Sans"/>
              </a:rPr>
              <a:t>crashes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reboots, and joins cluster again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This time L sends only diff after update in step 5.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loses update in step 3.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277805" y="274638"/>
            <a:ext cx="8621875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 cap="none" spc="50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00A18"/>
                </a:solidFill>
                <a:effectLst/>
                <a:latin typeface="Gill Sans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n w="12700" cmpd="sng">
                  <a:solidFill>
                    <a:srgbClr val="000000"/>
                  </a:solidFill>
                  <a:prstDash val="solid"/>
                </a:ln>
              </a:rPr>
              <a:t>Detailed Characteristics</a:t>
            </a:r>
            <a:endParaRPr lang="en-US" dirty="0">
              <a:ln w="12700" cmpd="sng">
                <a:solidFill>
                  <a:srgbClr val="000000"/>
                </a:solidFill>
                <a:prstDash val="solid"/>
              </a:ln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6936637" y="2105087"/>
            <a:ext cx="1988884" cy="1488291"/>
          </a:xfrm>
          <a:prstGeom prst="roundRect">
            <a:avLst/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Timing</a:t>
            </a:r>
            <a:r>
              <a:rPr lang="en-US" sz="20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- Atomicity 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violation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- Fault Timing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35" name="Straight Arrow Connector 134"/>
          <p:cNvCxnSpPr/>
          <p:nvPr/>
        </p:nvCxnSpPr>
        <p:spPr>
          <a:xfrm flipH="1">
            <a:off x="6083695" y="3396694"/>
            <a:ext cx="938793" cy="1107618"/>
          </a:xfrm>
          <a:prstGeom prst="straightConnector1">
            <a:avLst/>
          </a:prstGeom>
          <a:ln w="57150" cap="flat" cmpd="sng">
            <a:solidFill>
              <a:srgbClr val="8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H="1">
            <a:off x="6231357" y="2791197"/>
            <a:ext cx="791130" cy="311170"/>
          </a:xfrm>
          <a:prstGeom prst="straightConnector1">
            <a:avLst/>
          </a:prstGeom>
          <a:ln w="57150" cap="flat" cmpd="sng">
            <a:solidFill>
              <a:srgbClr val="8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ounded Rectangle 139"/>
          <p:cNvSpPr/>
          <p:nvPr/>
        </p:nvSpPr>
        <p:spPr>
          <a:xfrm>
            <a:off x="277805" y="2865038"/>
            <a:ext cx="1977811" cy="1817890"/>
          </a:xfrm>
          <a:prstGeom prst="roundRect">
            <a:avLst/>
          </a:prstGeom>
          <a:solidFill>
            <a:srgbClr val="0000FF">
              <a:alpha val="26000"/>
            </a:srgbClr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Input</a:t>
            </a:r>
            <a:r>
              <a:rPr lang="en-US" sz="22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- 4 Protocols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- 2 faults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- 2 reboots</a:t>
            </a:r>
            <a:endParaRPr lang="en-US" sz="2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0926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 flipH="1" flipV="1">
            <a:off x="4128557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83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253714837"/>
              </p:ext>
            </p:extLst>
          </p:nvPr>
        </p:nvGraphicFramePr>
        <p:xfrm>
          <a:off x="144489" y="588433"/>
          <a:ext cx="8912505" cy="6219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253366" y="2139949"/>
            <a:ext cx="2511425" cy="793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428624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41650" y="1819275"/>
            <a:ext cx="393701" cy="1460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36588" y="2115526"/>
            <a:ext cx="0" cy="919693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733549" y="2139950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91333" y="2007234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67201" y="2135718"/>
            <a:ext cx="4495801" cy="82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633814" y="2124076"/>
            <a:ext cx="427039" cy="3176"/>
          </a:xfrm>
          <a:prstGeom prst="line">
            <a:avLst/>
          </a:prstGeom>
          <a:ln w="2286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921001" y="2009775"/>
            <a:ext cx="352427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406265" y="942893"/>
            <a:ext cx="42560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105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Timing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55574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Input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76478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Scope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230813" y="2222501"/>
            <a:ext cx="1036639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Failure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2908300" y="2127251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714371" y="2127251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128557" y="2111292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381624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647571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7528347" y="2222501"/>
            <a:ext cx="1090720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Handling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4700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Timing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723902" y="2006517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3975101" y="2222501"/>
            <a:ext cx="902971" cy="546546"/>
          </a:xfrm>
          <a:prstGeom prst="roundRect">
            <a:avLst/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Error</a:t>
            </a:r>
            <a:endParaRPr lang="en-US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33" name="Oval Callout 32"/>
          <p:cNvSpPr/>
          <p:nvPr/>
        </p:nvSpPr>
        <p:spPr>
          <a:xfrm>
            <a:off x="1947804" y="3695982"/>
            <a:ext cx="6185671" cy="2932300"/>
          </a:xfrm>
          <a:prstGeom prst="wedgeEllipseCallout">
            <a:avLst>
              <a:gd name="adj1" fmla="val -8914"/>
              <a:gd name="adj2" fmla="val -78040"/>
            </a:avLst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endParaRPr lang="en-US" sz="100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77651" y="4090198"/>
            <a:ext cx="37240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ill Sans"/>
                <a:cs typeface="Gill Sans"/>
              </a:rPr>
              <a:t>What:</a:t>
            </a:r>
            <a:r>
              <a:rPr lang="en-US" sz="300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First effect of </a:t>
            </a:r>
            <a:endParaRPr lang="en-US" sz="320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"/>
                <a:cs typeface="Gill Sans"/>
              </a:rPr>
              <a:t>untimely </a:t>
            </a:r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ordering</a:t>
            </a:r>
            <a:endParaRPr lang="en-US" sz="3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58331" y="5258261"/>
            <a:ext cx="48531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ill Sans"/>
                <a:cs typeface="Gill Sans"/>
              </a:rPr>
              <a:t>Why: </a:t>
            </a:r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Help </a:t>
            </a:r>
            <a:r>
              <a:rPr lang="en-US" sz="3200" dirty="0">
                <a:solidFill>
                  <a:srgbClr val="0000FF"/>
                </a:solidFill>
                <a:latin typeface="Gill Sans"/>
                <a:cs typeface="Gill Sans"/>
              </a:rPr>
              <a:t>failure diagnosis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and </a:t>
            </a:r>
            <a:r>
              <a:rPr lang="en-US" sz="3200" dirty="0">
                <a:solidFill>
                  <a:srgbClr val="0000FF"/>
                </a:solidFill>
                <a:latin typeface="Gill Sans"/>
                <a:cs typeface="Gill Sans"/>
              </a:rPr>
              <a:t>bug detection</a:t>
            </a:r>
          </a:p>
        </p:txBody>
      </p:sp>
    </p:spTree>
    <p:extLst>
      <p:ext uri="{BB962C8B-B14F-4D97-AF65-F5344CB8AC3E}">
        <p14:creationId xmlns:p14="http://schemas.microsoft.com/office/powerpoint/2010/main" val="2709585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/>
      <p:bldP spid="3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Elbow Connector 3"/>
          <p:cNvCxnSpPr/>
          <p:nvPr/>
        </p:nvCxnSpPr>
        <p:spPr>
          <a:xfrm rot="16200000" flipH="1">
            <a:off x="797283" y="2165350"/>
            <a:ext cx="311511" cy="283756"/>
          </a:xfrm>
          <a:prstGeom prst="bentConnector3">
            <a:avLst>
              <a:gd name="adj1" fmla="val 92610"/>
            </a:avLst>
          </a:prstGeom>
          <a:ln w="571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590932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67415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Local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548" y="1111732"/>
            <a:ext cx="1485931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Error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4914" y="2214479"/>
            <a:ext cx="304347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Error can be observed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in </a:t>
            </a:r>
            <a:r>
              <a:rPr lang="en-US" sz="2400" b="1" dirty="0" smtClean="0">
                <a:solidFill>
                  <a:srgbClr val="000000"/>
                </a:solidFill>
                <a:latin typeface="Gill Sans"/>
                <a:cs typeface="Gill Sans"/>
              </a:rPr>
              <a:t>one</a:t>
            </a:r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 triggering node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(46%)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6131502" y="1305027"/>
            <a:ext cx="21243" cy="3134464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280747" y="1379131"/>
            <a:ext cx="850756" cy="1298748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Ladybug-3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5866879" y="2897801"/>
            <a:ext cx="446647" cy="594853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>
            <a:off x="4081566" y="1379131"/>
            <a:ext cx="2049936" cy="638348"/>
          </a:xfrm>
          <a:prstGeom prst="straightConnector1">
            <a:avLst/>
          </a:prstGeom>
          <a:ln w="76200" cap="flat" cmpd="sng">
            <a:solidFill>
              <a:srgbClr val="B9B9B9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clues-150586_1280.png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501" y="2896787"/>
            <a:ext cx="880784" cy="119049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864947" y="5249898"/>
            <a:ext cx="5815114" cy="830997"/>
          </a:xfrm>
          <a:prstGeom prst="rect">
            <a:avLst/>
          </a:prstGeom>
          <a:solidFill>
            <a:srgbClr val="EAA6A7"/>
          </a:solidFill>
          <a:ln w="28575" cmpd="sng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Implication: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identify </a:t>
            </a:r>
            <a:r>
              <a:rPr lang="en-US" sz="2400" b="1" dirty="0" smtClean="0">
                <a:solidFill>
                  <a:srgbClr val="FF0000"/>
                </a:solidFill>
                <a:latin typeface="Gill Sans"/>
                <a:cs typeface="Gill Sans"/>
              </a:rPr>
              <a:t>opportunities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 for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Gill Sans"/>
                <a:cs typeface="Gill Sans"/>
              </a:rPr>
              <a:t>f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ailure diagnosis 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and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 bug detection</a:t>
            </a:r>
            <a:endParaRPr lang="en-US" sz="240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91368" y="2827886"/>
            <a:ext cx="201659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Null pointer,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false assertion,</a:t>
            </a:r>
          </a:p>
          <a:p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e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tc.</a:t>
            </a:r>
            <a:endParaRPr lang="en-US" dirty="0" smtClean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53944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8178E-6 1.20889E-6 L 0.00017 -0.1755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Elbow Connector 20"/>
          <p:cNvCxnSpPr/>
          <p:nvPr/>
        </p:nvCxnSpPr>
        <p:spPr>
          <a:xfrm rot="16200000" flipH="1">
            <a:off x="797286" y="2628750"/>
            <a:ext cx="311511" cy="283756"/>
          </a:xfrm>
          <a:prstGeom prst="bentConnector3">
            <a:avLst>
              <a:gd name="adj1" fmla="val 92610"/>
            </a:avLst>
          </a:prstGeom>
          <a:ln w="571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245533" y="2047590"/>
            <a:ext cx="565355" cy="281061"/>
          </a:xfrm>
          <a:prstGeom prst="bentConnector3">
            <a:avLst>
              <a:gd name="adj1" fmla="val 94348"/>
            </a:avLst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85</a:t>
            </a:fld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5197882" y="1305027"/>
            <a:ext cx="21240" cy="310525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347126" y="1379131"/>
            <a:ext cx="850756" cy="1298748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Ladybug-300px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4933258" y="2897801"/>
            <a:ext cx="446647" cy="594853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147945" y="1379131"/>
            <a:ext cx="2049936" cy="638348"/>
          </a:xfrm>
          <a:prstGeom prst="straightConnector1">
            <a:avLst/>
          </a:prstGeom>
          <a:ln w="76200" cap="flat" cmpd="sng">
            <a:solidFill>
              <a:schemeClr val="tx1">
                <a:lumMod val="75000"/>
              </a:schemeClr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226579" y="1305027"/>
            <a:ext cx="21240" cy="310525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adybug-300p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7045734" y="3536149"/>
            <a:ext cx="446647" cy="594853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5219121" y="2827886"/>
            <a:ext cx="2007458" cy="638348"/>
          </a:xfrm>
          <a:prstGeom prst="straightConnector1">
            <a:avLst/>
          </a:prstGeom>
          <a:ln w="76200" cap="flat" cmpd="sng">
            <a:solidFill>
              <a:schemeClr val="tx1">
                <a:lumMod val="75000"/>
              </a:schemeClr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clues-150586_1280.png"/>
          <p:cNvPicPr>
            <a:picLocks noChangeAspect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555" y="3519594"/>
            <a:ext cx="880784" cy="119049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02571" y="5000480"/>
            <a:ext cx="6844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Many are </a:t>
            </a:r>
            <a:r>
              <a:rPr lang="en-US" sz="2400" dirty="0">
                <a:solidFill>
                  <a:schemeClr val="bg1"/>
                </a:solidFill>
                <a:latin typeface="Gill Sans"/>
                <a:cs typeface="Gill Sans"/>
              </a:rPr>
              <a:t>silent errors and hard to 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diagnose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400" dirty="0">
                <a:solidFill>
                  <a:srgbClr val="7F7F7F"/>
                </a:solidFill>
                <a:latin typeface="Gill Sans"/>
                <a:cs typeface="Gill Sans"/>
              </a:rPr>
              <a:t>(hidden errors, no error messages,  </a:t>
            </a:r>
            <a:r>
              <a:rPr lang="en-US" sz="2400" dirty="0" smtClean="0">
                <a:solidFill>
                  <a:srgbClr val="7F7F7F"/>
                </a:solidFill>
                <a:latin typeface="Gill Sans"/>
                <a:cs typeface="Gill Sans"/>
              </a:rPr>
              <a:t>long debugging)</a:t>
            </a:r>
            <a:endParaRPr lang="en-US" sz="2400" dirty="0"/>
          </a:p>
        </p:txBody>
      </p:sp>
      <p:cxnSp>
        <p:nvCxnSpPr>
          <p:cNvPr id="28" name="Elbow Connector 27"/>
          <p:cNvCxnSpPr/>
          <p:nvPr/>
        </p:nvCxnSpPr>
        <p:spPr>
          <a:xfrm rot="16200000" flipH="1">
            <a:off x="364063" y="1590932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78571" y="167415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Gill Sans"/>
                <a:cs typeface="Gill Sans"/>
              </a:rPr>
              <a:t>Local</a:t>
            </a:r>
            <a:endParaRPr lang="en-US" sz="26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5548" y="1111732"/>
            <a:ext cx="1485931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Error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83487" y="2239512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Global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94917" y="2677879"/>
            <a:ext cx="291528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Error </a:t>
            </a:r>
            <a:r>
              <a:rPr lang="en-US" sz="2400" b="1" dirty="0" smtClean="0">
                <a:solidFill>
                  <a:srgbClr val="000000"/>
                </a:solidFill>
                <a:latin typeface="Gill Sans"/>
                <a:cs typeface="Gill Sans"/>
              </a:rPr>
              <a:t>cannot</a:t>
            </a:r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 be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observed in one node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(54%)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93084" y="3004569"/>
            <a:ext cx="564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Verdana"/>
                <a:cs typeface="Verdana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699196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endCxn id="9" idx="1"/>
          </p:cNvCxnSpPr>
          <p:nvPr/>
        </p:nvCxnSpPr>
        <p:spPr>
          <a:xfrm rot="16200000" flipH="1">
            <a:off x="248420" y="1540782"/>
            <a:ext cx="569414" cy="290891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6200000" flipH="1">
            <a:off x="756696" y="2249936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8571" y="1739648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Input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6560" y="2218724"/>
            <a:ext cx="142865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Fault</a:t>
            </a:r>
          </a:p>
          <a:p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Reboot</a:t>
            </a: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703957" y="2602225"/>
            <a:ext cx="399779" cy="186977"/>
          </a:xfrm>
          <a:prstGeom prst="bentConnector3">
            <a:avLst>
              <a:gd name="adj1" fmla="val 97651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8"/>
          <p:cNvSpPr txBox="1">
            <a:spLocks/>
          </p:cNvSpPr>
          <p:nvPr/>
        </p:nvSpPr>
        <p:spPr>
          <a:xfrm>
            <a:off x="2032000" y="1175475"/>
            <a:ext cx="7112000" cy="725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Char char="q"/>
              <a:defRPr sz="3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Char char="§"/>
              <a:defRPr sz="26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Char char="-"/>
              <a:defRPr sz="2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i="1" dirty="0" smtClean="0"/>
              <a:t>“How many reboots?”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651303" y="2038623"/>
            <a:ext cx="6113848" cy="457200"/>
            <a:chOff x="2152891" y="4595154"/>
            <a:chExt cx="4569177" cy="457200"/>
          </a:xfrm>
        </p:grpSpPr>
        <p:sp>
          <p:nvSpPr>
            <p:cNvPr id="50" name="Rectangle 49"/>
            <p:cNvSpPr/>
            <p:nvPr/>
          </p:nvSpPr>
          <p:spPr>
            <a:xfrm>
              <a:off x="2152891" y="4595154"/>
              <a:ext cx="3337560" cy="4572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" charset="0"/>
                  <a:ea typeface="Gill Sans" charset="0"/>
                  <a:cs typeface="Gill Sans" charset="0"/>
                </a:rPr>
                <a:t>73% = No reboot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490507" y="4595154"/>
              <a:ext cx="9144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rPr>
                <a:t>20% = 1</a:t>
              </a:r>
              <a:endParaRPr lang="en-US" b="1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402028" y="4595154"/>
              <a:ext cx="320040" cy="457200"/>
            </a:xfrm>
            <a:prstGeom prst="rect">
              <a:avLst/>
            </a:prstGeom>
            <a:solidFill>
              <a:srgbClr val="8000FF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rPr>
                <a:t>7%</a:t>
              </a:r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501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8011082" y="4216916"/>
            <a:ext cx="1030110" cy="70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/>
                <a:cs typeface="Calibri"/>
              </a:rPr>
              <a:t>Same</a:t>
            </a:r>
            <a:r>
              <a:rPr lang="en-US" b="1" dirty="0">
                <a:latin typeface="Calibri"/>
                <a:cs typeface="Calibri"/>
              </a:rPr>
              <a:t> </a:t>
            </a:r>
            <a:r>
              <a:rPr lang="en-US" b="1" dirty="0" smtClean="0">
                <a:latin typeface="Calibri"/>
                <a:cs typeface="Calibri"/>
              </a:rPr>
              <a:t>result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Partial order reduction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79584" y="2793999"/>
            <a:ext cx="1027477" cy="98996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N1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117472" y="4787672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564943" y="4538172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B</a:t>
            </a:r>
          </a:p>
        </p:txBody>
      </p:sp>
      <p:sp>
        <p:nvSpPr>
          <p:cNvPr id="23" name="Up Arrow 22"/>
          <p:cNvSpPr/>
          <p:nvPr/>
        </p:nvSpPr>
        <p:spPr>
          <a:xfrm rot="20089073">
            <a:off x="956108" y="3908189"/>
            <a:ext cx="143122" cy="79711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 rot="20089073">
            <a:off x="1424715" y="3710702"/>
            <a:ext cx="143122" cy="79711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304863" y="4538632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738231" y="4787019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8" name="Up Arrow 27"/>
          <p:cNvSpPr/>
          <p:nvPr/>
        </p:nvSpPr>
        <p:spPr>
          <a:xfrm rot="1770332">
            <a:off x="2706111" y="3701687"/>
            <a:ext cx="143122" cy="79711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/>
          <p:cNvSpPr/>
          <p:nvPr/>
        </p:nvSpPr>
        <p:spPr>
          <a:xfrm rot="1770332">
            <a:off x="3139817" y="3919858"/>
            <a:ext cx="143122" cy="79711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465375"/>
              </p:ext>
            </p:extLst>
          </p:nvPr>
        </p:nvGraphicFramePr>
        <p:xfrm>
          <a:off x="4254077" y="2793999"/>
          <a:ext cx="1608955" cy="296672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608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Brute force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ACBD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ACDB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ADBC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.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. .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(24 total)</a:t>
                      </a:r>
                      <a:endParaRPr lang="en-US" i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2" name="Straight Connector 31"/>
          <p:cNvCxnSpPr/>
          <p:nvPr/>
        </p:nvCxnSpPr>
        <p:spPr>
          <a:xfrm flipV="1">
            <a:off x="4738558" y="4102948"/>
            <a:ext cx="655521" cy="10242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738558" y="4481125"/>
            <a:ext cx="655521" cy="10242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242584" y="2824182"/>
            <a:ext cx="1213028" cy="2876101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A </a:t>
            </a:r>
            <a:r>
              <a:rPr lang="en-US" sz="2400" b="1" u="sng" dirty="0" smtClean="0">
                <a:solidFill>
                  <a:srgbClr val="0000FF"/>
                </a:solidFill>
                <a:latin typeface="Calibri"/>
                <a:cs typeface="Calibri"/>
              </a:rPr>
              <a:t>B</a:t>
            </a:r>
            <a:r>
              <a:rPr lang="en-US" sz="2400" b="1" u="sng" dirty="0" smtClean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2400" b="1" u="sng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 D</a:t>
            </a:r>
          </a:p>
          <a:p>
            <a:pPr defTabSz="457200"/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N1: A </a:t>
            </a:r>
            <a:r>
              <a:rPr lang="en-US" sz="2400" b="1" dirty="0" smtClean="0">
                <a:solidFill>
                  <a:srgbClr val="0000FF"/>
                </a:solidFill>
                <a:latin typeface="Calibri"/>
                <a:cs typeface="Calibri"/>
              </a:rPr>
              <a:t>B</a:t>
            </a:r>
          </a:p>
          <a:p>
            <a:pPr defTabSz="457200"/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N2: </a:t>
            </a:r>
            <a:r>
              <a:rPr lang="en-US" sz="2400" b="1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 D</a:t>
            </a:r>
            <a:endParaRPr lang="en-US" sz="2400" b="1" dirty="0">
              <a:solidFill>
                <a:prstClr val="black"/>
              </a:solidFill>
              <a:latin typeface="Calibri"/>
              <a:cs typeface="Calibri"/>
            </a:endParaRPr>
          </a:p>
          <a:p>
            <a:pPr defTabSz="457200"/>
            <a:endParaRPr lang="en-US" sz="2400" b="1" dirty="0" smtClean="0">
              <a:solidFill>
                <a:prstClr val="black"/>
              </a:solidFill>
              <a:latin typeface="Calibri"/>
              <a:cs typeface="Calibri"/>
            </a:endParaRPr>
          </a:p>
          <a:p>
            <a:pPr defTabSz="457200"/>
            <a:r>
              <a:rPr lang="en-US" sz="2400" b="1" dirty="0">
                <a:solidFill>
                  <a:prstClr val="black"/>
                </a:solidFill>
                <a:latin typeface="Calibri"/>
                <a:cs typeface="Calibri"/>
              </a:rPr>
              <a:t>A </a:t>
            </a:r>
            <a:r>
              <a:rPr lang="en-US" sz="2400" b="1" u="sng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lang="en-US" sz="2400" b="1" u="sng" dirty="0" smtClean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2400" b="1" u="sng" dirty="0" smtClean="0">
                <a:solidFill>
                  <a:srgbClr val="0000FF"/>
                </a:solidFill>
                <a:latin typeface="Calibri"/>
                <a:cs typeface="Calibri"/>
              </a:rPr>
              <a:t>B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 D</a:t>
            </a:r>
            <a:endParaRPr lang="en-US" sz="2400" b="1" dirty="0">
              <a:solidFill>
                <a:prstClr val="black"/>
              </a:solidFill>
              <a:latin typeface="Calibri"/>
              <a:cs typeface="Calibri"/>
            </a:endParaRPr>
          </a:p>
          <a:p>
            <a:pPr defTabSz="457200"/>
            <a:r>
              <a:rPr lang="en-US" sz="2400" b="1" dirty="0">
                <a:solidFill>
                  <a:prstClr val="black"/>
                </a:solidFill>
                <a:latin typeface="Calibri"/>
                <a:cs typeface="Calibri"/>
              </a:rPr>
              <a:t>N1: A </a:t>
            </a:r>
            <a:r>
              <a:rPr lang="en-US" sz="2400" b="1" dirty="0">
                <a:solidFill>
                  <a:srgbClr val="0000FF"/>
                </a:solidFill>
                <a:latin typeface="Calibri"/>
                <a:cs typeface="Calibri"/>
              </a:rPr>
              <a:t>B</a:t>
            </a:r>
          </a:p>
          <a:p>
            <a:pPr defTabSz="457200"/>
            <a:r>
              <a:rPr lang="en-US" sz="2400" b="1" dirty="0">
                <a:solidFill>
                  <a:prstClr val="black"/>
                </a:solidFill>
                <a:latin typeface="Calibri"/>
                <a:cs typeface="Calibri"/>
              </a:rPr>
              <a:t>N2: </a:t>
            </a:r>
            <a:r>
              <a:rPr lang="en-US" sz="2400" b="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lang="en-US" sz="2400" b="1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D</a:t>
            </a:r>
            <a:endParaRPr lang="en-US" sz="2400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12615" y="3421726"/>
            <a:ext cx="1030110" cy="70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12615" y="4870859"/>
            <a:ext cx="1030110" cy="70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cxnSp>
        <p:nvCxnSpPr>
          <p:cNvPr id="33" name="Curved Connector 32"/>
          <p:cNvCxnSpPr/>
          <p:nvPr/>
        </p:nvCxnSpPr>
        <p:spPr bwMode="auto">
          <a:xfrm rot="10800000">
            <a:off x="7507625" y="3787741"/>
            <a:ext cx="27710" cy="1676400"/>
          </a:xfrm>
          <a:prstGeom prst="curvedConnector3">
            <a:avLst>
              <a:gd name="adj1" fmla="val -2153796"/>
            </a:avLst>
          </a:prstGeom>
          <a:noFill/>
          <a:ln w="38100" cmpd="sng">
            <a:solidFill>
              <a:srgbClr val="000000"/>
            </a:solidFill>
            <a:miter lim="800000"/>
            <a:headEnd type="triangle" w="lg" len="med"/>
            <a:tailEnd type="triangle" w="lg" len="med"/>
          </a:ln>
          <a:effectLst/>
        </p:spPr>
      </p:cxnSp>
      <p:sp>
        <p:nvSpPr>
          <p:cNvPr id="37" name="Oval 36"/>
          <p:cNvSpPr/>
          <p:nvPr/>
        </p:nvSpPr>
        <p:spPr>
          <a:xfrm>
            <a:off x="2884940" y="2793999"/>
            <a:ext cx="1027477" cy="98996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N2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564943" y="4929311"/>
            <a:ext cx="1027477" cy="98996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/>
                </a:solidFill>
                <a:latin typeface="Calibri"/>
                <a:cs typeface="Calibri"/>
              </a:rPr>
              <a:t>N3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28843" y="5831009"/>
            <a:ext cx="5429728" cy="97028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No re-ordering of messages </a:t>
            </a:r>
            <a:br>
              <a:rPr lang="en-US" sz="2800" dirty="0" smtClean="0">
                <a:latin typeface="Calibri"/>
                <a:cs typeface="Calibri"/>
              </a:rPr>
            </a:br>
            <a:r>
              <a:rPr lang="en-US" sz="2800" dirty="0" smtClean="0">
                <a:latin typeface="Calibri"/>
                <a:cs typeface="Calibri"/>
              </a:rPr>
              <a:t>sent to </a:t>
            </a:r>
            <a:r>
              <a:rPr lang="en-US" sz="2800" b="1" dirty="0" smtClean="0">
                <a:latin typeface="Calibri"/>
                <a:cs typeface="Calibri"/>
              </a:rPr>
              <a:t>different</a:t>
            </a:r>
            <a:r>
              <a:rPr lang="en-US" sz="2800" dirty="0" smtClean="0">
                <a:latin typeface="Calibri"/>
                <a:cs typeface="Calibri"/>
              </a:rPr>
              <a:t> </a:t>
            </a:r>
            <a:r>
              <a:rPr lang="en-US" sz="2800" b="1" dirty="0" smtClean="0">
                <a:latin typeface="Calibri"/>
                <a:cs typeface="Calibri"/>
              </a:rPr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3368484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24" grpId="0" animBg="1"/>
      <p:bldP spid="29" grpId="0" animBg="1"/>
      <p:bldP spid="3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0000"/>
                </a:solidFill>
              </a:rPr>
              <a:t>Black-Box Approach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45909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 smtClean="0"/>
              <a:t>Treat </a:t>
            </a:r>
            <a:r>
              <a:rPr lang="en-US" sz="3000" dirty="0"/>
              <a:t>target systems as </a:t>
            </a:r>
            <a:r>
              <a:rPr lang="en-US" sz="3000" b="1" dirty="0"/>
              <a:t>black </a:t>
            </a:r>
            <a:r>
              <a:rPr lang="en-US" sz="3000" b="1" dirty="0" smtClean="0"/>
              <a:t>boxes</a:t>
            </a:r>
            <a:endParaRPr lang="en-US" sz="3000" dirty="0" smtClean="0"/>
          </a:p>
          <a:p>
            <a:r>
              <a:rPr lang="en-US" sz="3000" dirty="0" smtClean="0"/>
              <a:t>Messages to the same node can be great</a:t>
            </a:r>
          </a:p>
          <a:p>
            <a:pPr lvl="1"/>
            <a:r>
              <a:rPr lang="en-US" sz="2400" dirty="0" smtClean="0"/>
              <a:t>Model </a:t>
            </a:r>
            <a:r>
              <a:rPr lang="en-US" sz="2400" dirty="0"/>
              <a:t>checkers are </a:t>
            </a:r>
            <a:r>
              <a:rPr lang="en-US" sz="2400" dirty="0">
                <a:solidFill>
                  <a:srgbClr val="FF0000"/>
                </a:solidFill>
              </a:rPr>
              <a:t>still </a:t>
            </a:r>
            <a:r>
              <a:rPr lang="en-US" sz="2400" dirty="0" smtClean="0">
                <a:solidFill>
                  <a:srgbClr val="FF0000"/>
                </a:solidFill>
              </a:rPr>
              <a:t>slow</a:t>
            </a:r>
            <a:endParaRPr lang="en-US" sz="2400" dirty="0" smtClean="0"/>
          </a:p>
          <a:p>
            <a:r>
              <a:rPr lang="en-US" sz="3000" dirty="0" smtClean="0"/>
              <a:t>Not help in crashes &amp; reboots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88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644301" y="4024777"/>
            <a:ext cx="1343757" cy="1337966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Black</a:t>
            </a:r>
          </a:p>
          <a:p>
            <a:pPr algn="ctr"/>
            <a:r>
              <a:rPr lang="en-US" sz="2400" dirty="0" smtClean="0">
                <a:latin typeface="Calibri"/>
                <a:cs typeface="Calibri"/>
              </a:rPr>
              <a:t>Box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7" name="Up Arrow 6"/>
          <p:cNvSpPr/>
          <p:nvPr/>
        </p:nvSpPr>
        <p:spPr>
          <a:xfrm rot="309116">
            <a:off x="3036219" y="5492441"/>
            <a:ext cx="159077" cy="76054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 rot="488345">
            <a:off x="2728159" y="5299783"/>
            <a:ext cx="158051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53666" y="6336411"/>
            <a:ext cx="340317" cy="282597"/>
          </a:xfrm>
          <a:prstGeom prst="roundRect">
            <a:avLst/>
          </a:prstGeom>
          <a:solidFill>
            <a:schemeClr val="tx1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10" name="Up Arrow 9"/>
          <p:cNvSpPr/>
          <p:nvPr/>
        </p:nvSpPr>
        <p:spPr>
          <a:xfrm rot="21146626">
            <a:off x="3430916" y="5484875"/>
            <a:ext cx="134351" cy="760145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 rot="20808667">
            <a:off x="3764006" y="5307772"/>
            <a:ext cx="153646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945728" y="6338109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B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346519" y="6336411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748633" y="6336411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889533"/>
              </p:ext>
            </p:extLst>
          </p:nvPr>
        </p:nvGraphicFramePr>
        <p:xfrm>
          <a:off x="4779326" y="3827556"/>
          <a:ext cx="1608955" cy="286512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608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Black Box</a:t>
                      </a: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Model Checker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ACBD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ACDB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. . .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(24 total)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35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solidFill>
                  <a:srgbClr val="800000"/>
                </a:solidFill>
              </a:rPr>
              <a:t>Why are model checkers slow?</a:t>
            </a:r>
            <a:endParaRPr lang="en-US" b="0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45909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 smtClean="0"/>
              <a:t>Treat </a:t>
            </a:r>
            <a:r>
              <a:rPr lang="en-US" sz="3000" dirty="0"/>
              <a:t>target systems as </a:t>
            </a:r>
            <a:r>
              <a:rPr lang="en-US" sz="3000" b="1" dirty="0"/>
              <a:t>black </a:t>
            </a:r>
            <a:r>
              <a:rPr lang="en-US" sz="3000" b="1" dirty="0" smtClean="0"/>
              <a:t>boxes</a:t>
            </a:r>
          </a:p>
          <a:p>
            <a:r>
              <a:rPr lang="en-US" sz="3000" dirty="0" smtClean="0"/>
              <a:t>Must re-order everything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89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644301" y="3347449"/>
            <a:ext cx="1343757" cy="1337966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Black</a:t>
            </a:r>
          </a:p>
          <a:p>
            <a:pPr algn="ctr"/>
            <a:r>
              <a:rPr lang="en-US" sz="2400" dirty="0" smtClean="0">
                <a:latin typeface="Calibri"/>
                <a:cs typeface="Calibri"/>
              </a:rPr>
              <a:t>Box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7" name="Up Arrow 6"/>
          <p:cNvSpPr/>
          <p:nvPr/>
        </p:nvSpPr>
        <p:spPr>
          <a:xfrm rot="309116">
            <a:off x="3036219" y="4815113"/>
            <a:ext cx="159077" cy="76054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 rot="488345">
            <a:off x="2728159" y="4622455"/>
            <a:ext cx="158051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53666" y="5659083"/>
            <a:ext cx="340317" cy="282597"/>
          </a:xfrm>
          <a:prstGeom prst="roundRect">
            <a:avLst/>
          </a:prstGeom>
          <a:solidFill>
            <a:schemeClr val="tx1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10" name="Up Arrow 9"/>
          <p:cNvSpPr/>
          <p:nvPr/>
        </p:nvSpPr>
        <p:spPr>
          <a:xfrm rot="21146626">
            <a:off x="3430916" y="4807547"/>
            <a:ext cx="134351" cy="760145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 rot="20808667">
            <a:off x="3764006" y="4630444"/>
            <a:ext cx="153646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945728" y="5660781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B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346519" y="5659083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748633" y="5659083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51131"/>
              </p:ext>
            </p:extLst>
          </p:nvPr>
        </p:nvGraphicFramePr>
        <p:xfrm>
          <a:off x="4779326" y="3150228"/>
          <a:ext cx="1608955" cy="286512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608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Black Box</a:t>
                      </a: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Model Checker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ACBD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ACDB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. . .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(24 total)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68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DC bug: a </a:t>
            </a:r>
            <a:r>
              <a:rPr lang="en-US" b="0" dirty="0"/>
              <a:t>s</a:t>
            </a:r>
            <a:r>
              <a:rPr lang="en-US" b="0" dirty="0" smtClean="0"/>
              <a:t>imple </a:t>
            </a:r>
            <a:r>
              <a:rPr lang="en-US" b="0" dirty="0"/>
              <a:t>v</a:t>
            </a:r>
            <a:r>
              <a:rPr lang="en-US" b="0" dirty="0" smtClean="0"/>
              <a:t>iew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21" y="2299778"/>
            <a:ext cx="3610846" cy="33763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433" y="2299778"/>
            <a:ext cx="3184986" cy="336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35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endCxn id="9" idx="1"/>
          </p:cNvCxnSpPr>
          <p:nvPr/>
        </p:nvCxnSpPr>
        <p:spPr>
          <a:xfrm rot="16200000" flipH="1">
            <a:off x="248420" y="1540782"/>
            <a:ext cx="569414" cy="290891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8571" y="1739648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Input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35058" y="1157149"/>
            <a:ext cx="3622847" cy="4693796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ZooKeeper-1264</a:t>
            </a:r>
          </a:p>
          <a:p>
            <a:endParaRPr lang="en-US" sz="100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1. Follower F </a:t>
            </a:r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crashes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reboots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and joins cluster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2. Leader L sync snapshot with F</a:t>
            </a: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3. Client </a:t>
            </a:r>
            <a:r>
              <a:rPr lang="en-US" dirty="0" smtClean="0">
                <a:solidFill>
                  <a:srgbClr val="008000"/>
                </a:solidFill>
                <a:latin typeface="Gill Sans"/>
                <a:cs typeface="Gill Sans"/>
              </a:rPr>
              <a:t>requests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 new update, F </a:t>
            </a:r>
            <a:r>
              <a:rPr lang="en-US" dirty="0" smtClean="0">
                <a:solidFill>
                  <a:srgbClr val="008000"/>
                </a:solidFill>
                <a:latin typeface="Gill Sans"/>
                <a:cs typeface="Gill Sans"/>
              </a:rPr>
              <a:t>applies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 this update only in </a:t>
            </a:r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memory</a:t>
            </a:r>
            <a:endParaRPr lang="en-US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Sync finishes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Client requests other update, F writes this to disk correctly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</a:t>
            </a:r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crashes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reboots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and joins cluster again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This time L sends only diff after update in step 5.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loses update in step 3.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17829" y="1918878"/>
            <a:ext cx="3463875" cy="558800"/>
          </a:xfrm>
          <a:prstGeom prst="rect">
            <a:avLst/>
          </a:prstGeom>
          <a:solidFill>
            <a:srgbClr val="FF0000">
              <a:alpha val="27000"/>
            </a:srgbClr>
          </a:solidFill>
          <a:ln w="28575" cmpd="sng">
            <a:solidFill>
              <a:srgbClr val="FF0000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17829" y="4151236"/>
            <a:ext cx="3463875" cy="558800"/>
          </a:xfrm>
          <a:prstGeom prst="rect">
            <a:avLst/>
          </a:prstGeom>
          <a:solidFill>
            <a:srgbClr val="FF0000">
              <a:alpha val="27000"/>
            </a:srgbClr>
          </a:solidFill>
          <a:ln w="28575" cmpd="sng">
            <a:solidFill>
              <a:srgbClr val="FF0000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375677" y="2093399"/>
            <a:ext cx="736324" cy="408502"/>
          </a:xfrm>
          <a:prstGeom prst="straightConnector1">
            <a:avLst/>
          </a:prstGeom>
          <a:ln w="5715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375677" y="3975100"/>
            <a:ext cx="736324" cy="571500"/>
          </a:xfrm>
          <a:prstGeom prst="straightConnector1">
            <a:avLst/>
          </a:prstGeom>
          <a:ln w="5715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86662" y="2659421"/>
            <a:ext cx="2492990" cy="1200328"/>
          </a:xfrm>
          <a:prstGeom prst="rect">
            <a:avLst/>
          </a:prstGeom>
          <a:solidFill>
            <a:srgbClr val="EAA6A7"/>
          </a:solidFill>
          <a:ln w="38100" cmpd="sng">
            <a:solidFill>
              <a:srgbClr val="8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Fault &amp; reboot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2 crashes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2 reboots</a:t>
            </a:r>
            <a:endParaRPr lang="en-US" sz="2400" b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4721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0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/>
              <a:t>Dev’s</a:t>
            </a:r>
            <a:r>
              <a:rPr lang="en-US" b="0" dirty="0" smtClean="0"/>
              <a:t> comments on DC bugs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294967295"/>
          </p:nvPr>
        </p:nvSpPr>
        <p:spPr>
          <a:xfrm>
            <a:off x="277805" y="1600200"/>
            <a:ext cx="8621875" cy="5116424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i="1" dirty="0"/>
              <a:t>“Do we have to rethink this entire [</a:t>
            </a:r>
            <a:r>
              <a:rPr lang="en-US" i="1" dirty="0" err="1"/>
              <a:t>HBase</a:t>
            </a:r>
            <a:r>
              <a:rPr lang="en-US" i="1" dirty="0"/>
              <a:t>] root and meta ’huh hah’? </a:t>
            </a:r>
            <a:r>
              <a:rPr lang="en-US" i="1" dirty="0">
                <a:solidFill>
                  <a:srgbClr val="FF0000"/>
                </a:solidFill>
              </a:rPr>
              <a:t>There isn’t a week going by without some new bugs about </a:t>
            </a:r>
            <a:r>
              <a:rPr lang="en-US" dirty="0">
                <a:solidFill>
                  <a:srgbClr val="FF0000"/>
                </a:solidFill>
              </a:rPr>
              <a:t>races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between splitting and assignment </a:t>
            </a:r>
            <a:r>
              <a:rPr lang="en-US" i="1" dirty="0"/>
              <a:t>[distributed protocols].” — </a:t>
            </a:r>
            <a:r>
              <a:rPr lang="en-US" i="1" dirty="0" smtClean="0"/>
              <a:t>hbase4397 </a:t>
            </a:r>
            <a:endParaRPr lang="en-US" dirty="0"/>
          </a:p>
          <a:p>
            <a:r>
              <a:rPr lang="en-US" i="1" dirty="0"/>
              <a:t>“That is one </a:t>
            </a:r>
            <a:r>
              <a:rPr lang="en-US" i="1" dirty="0">
                <a:solidFill>
                  <a:srgbClr val="FF0000"/>
                </a:solidFill>
              </a:rPr>
              <a:t>monster </a:t>
            </a:r>
            <a:r>
              <a:rPr lang="en-US" i="1" dirty="0"/>
              <a:t>of a race!” — </a:t>
            </a:r>
            <a:r>
              <a:rPr lang="en-US" i="1" dirty="0" smtClean="0"/>
              <a:t>mr3274 </a:t>
            </a:r>
            <a:endParaRPr lang="en-US" dirty="0"/>
          </a:p>
          <a:p>
            <a:r>
              <a:rPr lang="en-US" i="1" dirty="0" smtClean="0"/>
              <a:t>“</a:t>
            </a:r>
            <a:r>
              <a:rPr lang="en-US" i="1" dirty="0"/>
              <a:t>This has become </a:t>
            </a:r>
            <a:r>
              <a:rPr lang="en-US" i="1" dirty="0">
                <a:solidFill>
                  <a:srgbClr val="FF0000"/>
                </a:solidFill>
              </a:rPr>
              <a:t>quite messy</a:t>
            </a:r>
            <a:r>
              <a:rPr lang="en-US" i="1" dirty="0"/>
              <a:t>, we didn’t foresee some of this during design, </a:t>
            </a:r>
            <a:r>
              <a:rPr lang="en-US" i="1" dirty="0">
                <a:solidFill>
                  <a:srgbClr val="FF0000"/>
                </a:solidFill>
              </a:rPr>
              <a:t>sigh</a:t>
            </a:r>
            <a:r>
              <a:rPr lang="en-US" i="1" dirty="0"/>
              <a:t>.” — </a:t>
            </a:r>
            <a:r>
              <a:rPr lang="en-US" i="1" dirty="0" smtClean="0"/>
              <a:t>mr4819 </a:t>
            </a:r>
            <a:endParaRPr lang="en-US" dirty="0"/>
          </a:p>
          <a:p>
            <a:r>
              <a:rPr lang="en-US" i="1" dirty="0"/>
              <a:t>“Great catch, Sid! Apologies for </a:t>
            </a:r>
            <a:r>
              <a:rPr lang="en-US" i="1" dirty="0">
                <a:solidFill>
                  <a:srgbClr val="FF0000"/>
                </a:solidFill>
              </a:rPr>
              <a:t>missing the race condition</a:t>
            </a:r>
            <a:r>
              <a:rPr lang="en-US" i="1" dirty="0"/>
              <a:t>” — mr4099 </a:t>
            </a:r>
            <a:endParaRPr lang="en-US" dirty="0"/>
          </a:p>
          <a:p>
            <a:r>
              <a:rPr lang="en-US" i="1" dirty="0" smtClean="0"/>
              <a:t>“</a:t>
            </a:r>
            <a:r>
              <a:rPr lang="en-US" i="1" dirty="0"/>
              <a:t>We have already found and fix many cases ... however it seems exist </a:t>
            </a:r>
            <a:r>
              <a:rPr lang="en-US" i="1" dirty="0">
                <a:solidFill>
                  <a:srgbClr val="FF0000"/>
                </a:solidFill>
              </a:rPr>
              <a:t>many other cases</a:t>
            </a:r>
            <a:r>
              <a:rPr lang="en-US" i="1" dirty="0"/>
              <a:t>.” — </a:t>
            </a:r>
            <a:r>
              <a:rPr lang="en-US" i="1" dirty="0" smtClean="0"/>
              <a:t>hb6147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2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Contributions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4" y="1600200"/>
            <a:ext cx="6918341" cy="5116424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Distributed concurrency bugs</a:t>
            </a:r>
          </a:p>
          <a:p>
            <a:pPr lvl="1"/>
            <a:r>
              <a:rPr lang="en-US" dirty="0" smtClean="0"/>
              <a:t>SAMC: Semantic-aware model </a:t>
            </a:r>
            <a:br>
              <a:rPr lang="en-US" dirty="0" smtClean="0"/>
            </a:br>
            <a:r>
              <a:rPr lang="en-US" dirty="0" smtClean="0"/>
              <a:t>checking</a:t>
            </a:r>
          </a:p>
          <a:p>
            <a:pPr lvl="1"/>
            <a:r>
              <a:rPr lang="en-US" dirty="0" err="1" smtClean="0"/>
              <a:t>TaxDC</a:t>
            </a:r>
            <a:r>
              <a:rPr lang="en-US" dirty="0" smtClean="0"/>
              <a:t>: DC bug taxonomy</a:t>
            </a:r>
          </a:p>
          <a:p>
            <a:r>
              <a:rPr lang="en-US" b="1" dirty="0" smtClean="0"/>
              <a:t>Scalability bugs</a:t>
            </a:r>
          </a:p>
          <a:p>
            <a:pPr lvl="1"/>
            <a:r>
              <a:rPr lang="en-US" dirty="0" err="1" smtClean="0"/>
              <a:t>SCk</a:t>
            </a:r>
            <a:r>
              <a:rPr lang="en-US" dirty="0" smtClean="0"/>
              <a:t>: Scale check methodology</a:t>
            </a:r>
          </a:p>
          <a:p>
            <a:r>
              <a:rPr lang="en-US" dirty="0" smtClean="0"/>
              <a:t>Other</a:t>
            </a:r>
          </a:p>
          <a:p>
            <a:pPr lvl="1"/>
            <a:r>
              <a:rPr lang="en-US" dirty="0" smtClean="0"/>
              <a:t>Limping hardware study</a:t>
            </a:r>
          </a:p>
          <a:p>
            <a:pPr lvl="1"/>
            <a:r>
              <a:rPr lang="en-US" dirty="0"/>
              <a:t>CBS: Cloud bug </a:t>
            </a:r>
            <a:r>
              <a:rPr lang="en-US" dirty="0" smtClean="0"/>
              <a:t>study</a:t>
            </a:r>
          </a:p>
          <a:p>
            <a:pPr lvl="1"/>
            <a:r>
              <a:rPr lang="en-US" dirty="0" smtClean="0"/>
              <a:t>Drill-ready cloud</a:t>
            </a:r>
          </a:p>
          <a:p>
            <a:pPr lvl="1"/>
            <a:r>
              <a:rPr lang="en-US" dirty="0" smtClean="0"/>
              <a:t>PBSE: Robust tail tolerance</a:t>
            </a:r>
            <a:endParaRPr lang="en-US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5065368" y="1600200"/>
            <a:ext cx="3823348" cy="51164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Char char="q"/>
              <a:defRPr sz="3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Char char="§"/>
              <a:defRPr sz="26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Char char="-"/>
              <a:defRPr sz="2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457200" lvl="1" indent="0" algn="r">
              <a:buNone/>
            </a:pPr>
            <a:endParaRPr lang="en-US" i="1" dirty="0" smtClean="0"/>
          </a:p>
          <a:p>
            <a:pPr marL="457200" lvl="1" indent="0" algn="r">
              <a:buNone/>
            </a:pPr>
            <a:r>
              <a:rPr lang="en-US" i="1" dirty="0" smtClean="0"/>
              <a:t>OSDI ‘14 &amp; ISSTA ‘15</a:t>
            </a:r>
          </a:p>
          <a:p>
            <a:pPr marL="457200" lvl="1" indent="0" algn="r">
              <a:buNone/>
            </a:pPr>
            <a:r>
              <a:rPr lang="en-US" i="1" dirty="0" smtClean="0"/>
              <a:t>ASPLOS ‘16</a:t>
            </a:r>
          </a:p>
          <a:p>
            <a:pPr marL="457200" lvl="1" indent="0" algn="r">
              <a:buNone/>
            </a:pPr>
            <a:endParaRPr lang="en-US" sz="4200" i="1" dirty="0" smtClean="0"/>
          </a:p>
          <a:p>
            <a:pPr marL="457200" lvl="1" indent="0" algn="r">
              <a:buNone/>
            </a:pPr>
            <a:r>
              <a:rPr lang="en-US" i="1" dirty="0" smtClean="0"/>
              <a:t>In submission</a:t>
            </a:r>
          </a:p>
          <a:p>
            <a:pPr marL="457200" lvl="1" indent="0" algn="r">
              <a:buNone/>
            </a:pPr>
            <a:endParaRPr lang="en-US" sz="4400" i="1" dirty="0"/>
          </a:p>
          <a:p>
            <a:pPr marL="457200" lvl="1" indent="0" algn="r">
              <a:buNone/>
            </a:pPr>
            <a:r>
              <a:rPr lang="en-US" i="1" dirty="0" err="1" smtClean="0"/>
              <a:t>SoCC</a:t>
            </a:r>
            <a:r>
              <a:rPr lang="en-US" i="1" dirty="0"/>
              <a:t> </a:t>
            </a:r>
            <a:r>
              <a:rPr lang="en-US" i="1" dirty="0" smtClean="0"/>
              <a:t>‘13</a:t>
            </a:r>
          </a:p>
          <a:p>
            <a:pPr marL="457200" lvl="1" indent="0" algn="r">
              <a:buNone/>
            </a:pPr>
            <a:r>
              <a:rPr lang="en-US" i="1" dirty="0" err="1" smtClean="0"/>
              <a:t>SoCC</a:t>
            </a:r>
            <a:r>
              <a:rPr lang="en-US" i="1" dirty="0" smtClean="0"/>
              <a:t> ‘14</a:t>
            </a:r>
          </a:p>
          <a:p>
            <a:pPr marL="457200" lvl="1" indent="0" algn="r">
              <a:buNone/>
            </a:pPr>
            <a:r>
              <a:rPr lang="en-US" i="1" dirty="0" err="1" smtClean="0"/>
              <a:t>SoCC</a:t>
            </a:r>
            <a:r>
              <a:rPr lang="en-US" i="1" dirty="0" smtClean="0"/>
              <a:t> ‘14</a:t>
            </a:r>
          </a:p>
          <a:p>
            <a:pPr marL="457200" lvl="1" indent="0" algn="r">
              <a:buNone/>
            </a:pPr>
            <a:r>
              <a:rPr lang="en-US" i="1" dirty="0" smtClean="0"/>
              <a:t>In submission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76974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121" y="1343131"/>
            <a:ext cx="8229600" cy="4014796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AutoSAMC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b="0" dirty="0" smtClean="0"/>
              <a:t>Automated Semantic-Aware Model Checking for Real-World Distributed Concurrency Bugs</a:t>
            </a:r>
            <a:br>
              <a:rPr lang="en-US" b="0" dirty="0" smtClean="0"/>
            </a:br>
            <a:r>
              <a:rPr lang="en-US" sz="2700" b="0" dirty="0" smtClean="0"/>
              <a:t/>
            </a:r>
            <a:br>
              <a:rPr lang="en-US" sz="2700" b="0" dirty="0" smtClean="0"/>
            </a:br>
            <a:r>
              <a:rPr lang="en-US" sz="2700" b="0" dirty="0" smtClean="0">
                <a:solidFill>
                  <a:srgbClr val="000000"/>
                </a:solidFill>
              </a:rPr>
              <a:t>[Future work]</a:t>
            </a:r>
            <a:endParaRPr lang="en-US" sz="27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93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2367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 smtClean="0"/>
              <a:t>Distributed System Model Checker</a:t>
            </a:r>
            <a:endParaRPr lang="en-US" sz="4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94</a:t>
            </a:fld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161202"/>
              </p:ext>
            </p:extLst>
          </p:nvPr>
        </p:nvGraphicFramePr>
        <p:xfrm>
          <a:off x="7302221" y="2177547"/>
          <a:ext cx="1160115" cy="353354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0115"/>
              </a:tblGrid>
              <a:tr h="37261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ill Sans"/>
                          <a:cs typeface="Gill Sans"/>
                        </a:rPr>
                        <a:t>Reality</a:t>
                      </a:r>
                    </a:p>
                    <a:p>
                      <a:pPr algn="ctr"/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372215"/>
              </p:ext>
            </p:extLst>
          </p:nvPr>
        </p:nvGraphicFramePr>
        <p:xfrm>
          <a:off x="703305" y="2177548"/>
          <a:ext cx="1736607" cy="35458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660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Event</a:t>
                      </a:r>
                    </a:p>
                    <a:p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Message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Crash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Multiple crashes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Reboot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Multiple reboots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Timeout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Computation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Disk fault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928860"/>
              </p:ext>
            </p:extLst>
          </p:nvPr>
        </p:nvGraphicFramePr>
        <p:xfrm>
          <a:off x="2439912" y="2177548"/>
          <a:ext cx="4862309" cy="35458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2632"/>
                <a:gridCol w="1327124"/>
                <a:gridCol w="1372887"/>
                <a:gridCol w="102966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Gill Sans"/>
                          <a:cs typeface="Gill Sans"/>
                        </a:rPr>
                        <a:t>Modist</a:t>
                      </a:r>
                      <a:endParaRPr lang="en-US" dirty="0" smtClean="0">
                        <a:latin typeface="Gill Sans"/>
                        <a:cs typeface="Gill Sans"/>
                      </a:endParaRPr>
                    </a:p>
                    <a:p>
                      <a:pPr algn="ctr"/>
                      <a:r>
                        <a:rPr lang="en-US" sz="1400" b="0" i="1" dirty="0" smtClean="0">
                          <a:latin typeface="Gill Sans"/>
                          <a:cs typeface="Gill Sans"/>
                        </a:rPr>
                        <a:t>NSDI</a:t>
                      </a:r>
                      <a:r>
                        <a:rPr lang="en-US" sz="1400" b="0" i="1" baseline="0" dirty="0" smtClean="0">
                          <a:latin typeface="Gill Sans"/>
                          <a:cs typeface="Gill Sans"/>
                        </a:rPr>
                        <a:t>’11</a:t>
                      </a:r>
                      <a:endParaRPr lang="en-US" sz="1400" b="0" i="1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Demeter</a:t>
                      </a:r>
                    </a:p>
                    <a:p>
                      <a:pPr algn="ctr"/>
                      <a:r>
                        <a:rPr lang="en-US" sz="1400" b="0" i="1" dirty="0" smtClean="0">
                          <a:latin typeface="Gill Sans"/>
                          <a:cs typeface="Gill Sans"/>
                        </a:rPr>
                        <a:t>SOSP’11</a:t>
                      </a:r>
                      <a:endParaRPr lang="en-US" sz="1400" b="0" i="1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Gill Sans"/>
                          <a:cs typeface="Gill Sans"/>
                        </a:rPr>
                        <a:t>MaceMC</a:t>
                      </a:r>
                      <a:endParaRPr lang="en-US" dirty="0" smtClean="0">
                        <a:latin typeface="Gill Sans"/>
                        <a:cs typeface="Gill Sans"/>
                      </a:endParaRPr>
                    </a:p>
                    <a:p>
                      <a:pPr algn="ctr"/>
                      <a:r>
                        <a:rPr lang="en-US" sz="1400" b="0" i="1" dirty="0" smtClean="0">
                          <a:latin typeface="Gill Sans"/>
                          <a:cs typeface="Gill Sans"/>
                        </a:rPr>
                        <a:t>NSDI’07</a:t>
                      </a:r>
                      <a:endParaRPr lang="en-US" sz="1400" b="0" i="1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Gill Sans"/>
                          <a:cs typeface="Gill Sans"/>
                        </a:rPr>
                        <a:t>SAMC</a:t>
                      </a:r>
                    </a:p>
                    <a:p>
                      <a:pPr algn="ctr"/>
                      <a:r>
                        <a:rPr lang="en-US" sz="1400" b="0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Gill Sans"/>
                          <a:cs typeface="Gill Sans"/>
                        </a:rPr>
                        <a:t>OSDI’14</a:t>
                      </a:r>
                      <a:endParaRPr lang="en-US" sz="1400" b="0" i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7" name="Picture 16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2790230"/>
            <a:ext cx="212876" cy="245037"/>
          </a:xfrm>
          <a:prstGeom prst="rect">
            <a:avLst/>
          </a:prstGeom>
        </p:spPr>
      </p:pic>
      <p:pic>
        <p:nvPicPr>
          <p:cNvPr id="18" name="Picture 17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3168899"/>
            <a:ext cx="212876" cy="245037"/>
          </a:xfrm>
          <a:prstGeom prst="rect">
            <a:avLst/>
          </a:prstGeom>
        </p:spPr>
      </p:pic>
      <p:pic>
        <p:nvPicPr>
          <p:cNvPr id="19" name="Picture 18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3544822"/>
            <a:ext cx="212876" cy="245037"/>
          </a:xfrm>
          <a:prstGeom prst="rect">
            <a:avLst/>
          </a:prstGeom>
        </p:spPr>
      </p:pic>
      <p:pic>
        <p:nvPicPr>
          <p:cNvPr id="20" name="Picture 19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3928288"/>
            <a:ext cx="212876" cy="245037"/>
          </a:xfrm>
          <a:prstGeom prst="rect">
            <a:avLst/>
          </a:prstGeom>
        </p:spPr>
      </p:pic>
      <p:pic>
        <p:nvPicPr>
          <p:cNvPr id="21" name="Picture 20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4285706"/>
            <a:ext cx="212876" cy="245037"/>
          </a:xfrm>
          <a:prstGeom prst="rect">
            <a:avLst/>
          </a:prstGeom>
        </p:spPr>
      </p:pic>
      <p:pic>
        <p:nvPicPr>
          <p:cNvPr id="22" name="Picture 21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4620516"/>
            <a:ext cx="212876" cy="245037"/>
          </a:xfrm>
          <a:prstGeom prst="rect">
            <a:avLst/>
          </a:prstGeom>
        </p:spPr>
      </p:pic>
      <p:pic>
        <p:nvPicPr>
          <p:cNvPr id="23" name="Picture 22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4992225"/>
            <a:ext cx="212876" cy="245037"/>
          </a:xfrm>
          <a:prstGeom prst="rect">
            <a:avLst/>
          </a:prstGeom>
        </p:spPr>
      </p:pic>
      <p:pic>
        <p:nvPicPr>
          <p:cNvPr id="24" name="Picture 23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5374002"/>
            <a:ext cx="212876" cy="245037"/>
          </a:xfrm>
          <a:prstGeom prst="rect">
            <a:avLst/>
          </a:prstGeom>
        </p:spPr>
      </p:pic>
      <p:pic>
        <p:nvPicPr>
          <p:cNvPr id="25" name="Picture 24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68" y="2804978"/>
            <a:ext cx="212876" cy="245037"/>
          </a:xfrm>
          <a:prstGeom prst="rect">
            <a:avLst/>
          </a:prstGeom>
        </p:spPr>
      </p:pic>
      <p:pic>
        <p:nvPicPr>
          <p:cNvPr id="26" name="Picture 25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68" y="3183647"/>
            <a:ext cx="212876" cy="245037"/>
          </a:xfrm>
          <a:prstGeom prst="rect">
            <a:avLst/>
          </a:prstGeom>
        </p:spPr>
      </p:pic>
      <p:pic>
        <p:nvPicPr>
          <p:cNvPr id="27" name="Picture 26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68" y="4635264"/>
            <a:ext cx="212876" cy="245037"/>
          </a:xfrm>
          <a:prstGeom prst="rect">
            <a:avLst/>
          </a:prstGeom>
        </p:spPr>
      </p:pic>
      <p:pic>
        <p:nvPicPr>
          <p:cNvPr id="28" name="Picture 27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68" y="5006973"/>
            <a:ext cx="212876" cy="245037"/>
          </a:xfrm>
          <a:prstGeom prst="rect">
            <a:avLst/>
          </a:prstGeom>
        </p:spPr>
      </p:pic>
      <p:pic>
        <p:nvPicPr>
          <p:cNvPr id="29" name="Picture 28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98" y="2819726"/>
            <a:ext cx="212876" cy="245037"/>
          </a:xfrm>
          <a:prstGeom prst="rect">
            <a:avLst/>
          </a:prstGeom>
        </p:spPr>
      </p:pic>
      <p:pic>
        <p:nvPicPr>
          <p:cNvPr id="30" name="Picture 29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98" y="3198395"/>
            <a:ext cx="212876" cy="245037"/>
          </a:xfrm>
          <a:prstGeom prst="rect">
            <a:avLst/>
          </a:prstGeom>
        </p:spPr>
      </p:pic>
      <p:pic>
        <p:nvPicPr>
          <p:cNvPr id="31" name="Picture 30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98" y="4650012"/>
            <a:ext cx="212876" cy="245037"/>
          </a:xfrm>
          <a:prstGeom prst="rect">
            <a:avLst/>
          </a:prstGeom>
        </p:spPr>
      </p:pic>
      <p:pic>
        <p:nvPicPr>
          <p:cNvPr id="32" name="Picture 31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98" y="5021721"/>
            <a:ext cx="212876" cy="245037"/>
          </a:xfrm>
          <a:prstGeom prst="rect">
            <a:avLst/>
          </a:prstGeom>
        </p:spPr>
      </p:pic>
      <p:pic>
        <p:nvPicPr>
          <p:cNvPr id="33" name="Picture 32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51" y="2804979"/>
            <a:ext cx="212876" cy="245037"/>
          </a:xfrm>
          <a:prstGeom prst="rect">
            <a:avLst/>
          </a:prstGeom>
        </p:spPr>
      </p:pic>
      <p:pic>
        <p:nvPicPr>
          <p:cNvPr id="34" name="Picture 33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51" y="3183648"/>
            <a:ext cx="212876" cy="245037"/>
          </a:xfrm>
          <a:prstGeom prst="rect">
            <a:avLst/>
          </a:prstGeom>
        </p:spPr>
      </p:pic>
      <p:pic>
        <p:nvPicPr>
          <p:cNvPr id="35" name="Picture 34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51" y="3943037"/>
            <a:ext cx="212876" cy="245037"/>
          </a:xfrm>
          <a:prstGeom prst="rect">
            <a:avLst/>
          </a:prstGeom>
        </p:spPr>
      </p:pic>
      <p:pic>
        <p:nvPicPr>
          <p:cNvPr id="36" name="Picture 35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51" y="4635265"/>
            <a:ext cx="212876" cy="245037"/>
          </a:xfrm>
          <a:prstGeom prst="rect">
            <a:avLst/>
          </a:prstGeom>
        </p:spPr>
      </p:pic>
      <p:pic>
        <p:nvPicPr>
          <p:cNvPr id="37" name="Picture 36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2790230"/>
            <a:ext cx="212876" cy="245037"/>
          </a:xfrm>
          <a:prstGeom prst="rect">
            <a:avLst/>
          </a:prstGeom>
        </p:spPr>
      </p:pic>
      <p:pic>
        <p:nvPicPr>
          <p:cNvPr id="38" name="Picture 37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3168899"/>
            <a:ext cx="212876" cy="245037"/>
          </a:xfrm>
          <a:prstGeom prst="rect">
            <a:avLst/>
          </a:prstGeom>
        </p:spPr>
      </p:pic>
      <p:pic>
        <p:nvPicPr>
          <p:cNvPr id="39" name="Picture 38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3544822"/>
            <a:ext cx="212876" cy="245037"/>
          </a:xfrm>
          <a:prstGeom prst="rect">
            <a:avLst/>
          </a:prstGeom>
        </p:spPr>
      </p:pic>
      <p:pic>
        <p:nvPicPr>
          <p:cNvPr id="40" name="Picture 39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3928288"/>
            <a:ext cx="212876" cy="245037"/>
          </a:xfrm>
          <a:prstGeom prst="rect">
            <a:avLst/>
          </a:prstGeom>
        </p:spPr>
      </p:pic>
      <p:pic>
        <p:nvPicPr>
          <p:cNvPr id="41" name="Picture 40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4285706"/>
            <a:ext cx="212876" cy="245037"/>
          </a:xfrm>
          <a:prstGeom prst="rect">
            <a:avLst/>
          </a:prstGeom>
        </p:spPr>
      </p:pic>
      <p:pic>
        <p:nvPicPr>
          <p:cNvPr id="42" name="Picture 41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55" y="4713657"/>
            <a:ext cx="273983" cy="186222"/>
          </a:xfrm>
          <a:prstGeom prst="rect">
            <a:avLst/>
          </a:prstGeom>
        </p:spPr>
      </p:pic>
      <p:pic>
        <p:nvPicPr>
          <p:cNvPr id="43" name="Picture 42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55" y="5078515"/>
            <a:ext cx="273983" cy="186222"/>
          </a:xfrm>
          <a:prstGeom prst="rect">
            <a:avLst/>
          </a:prstGeom>
        </p:spPr>
      </p:pic>
      <p:pic>
        <p:nvPicPr>
          <p:cNvPr id="44" name="Picture 43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55" y="5459053"/>
            <a:ext cx="273983" cy="186222"/>
          </a:xfrm>
          <a:prstGeom prst="rect">
            <a:avLst/>
          </a:prstGeom>
        </p:spPr>
      </p:pic>
      <p:pic>
        <p:nvPicPr>
          <p:cNvPr id="45" name="Picture 44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15" y="3625315"/>
            <a:ext cx="273983" cy="186222"/>
          </a:xfrm>
          <a:prstGeom prst="rect">
            <a:avLst/>
          </a:prstGeom>
        </p:spPr>
      </p:pic>
      <p:pic>
        <p:nvPicPr>
          <p:cNvPr id="46" name="Picture 45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15" y="3990173"/>
            <a:ext cx="273983" cy="186222"/>
          </a:xfrm>
          <a:prstGeom prst="rect">
            <a:avLst/>
          </a:prstGeom>
        </p:spPr>
      </p:pic>
      <p:pic>
        <p:nvPicPr>
          <p:cNvPr id="47" name="Picture 46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15" y="4370711"/>
            <a:ext cx="273983" cy="186222"/>
          </a:xfrm>
          <a:prstGeom prst="rect">
            <a:avLst/>
          </a:prstGeom>
        </p:spPr>
      </p:pic>
      <p:pic>
        <p:nvPicPr>
          <p:cNvPr id="48" name="Picture 47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5" y="3640063"/>
            <a:ext cx="273983" cy="186222"/>
          </a:xfrm>
          <a:prstGeom prst="rect">
            <a:avLst/>
          </a:prstGeom>
        </p:spPr>
      </p:pic>
      <p:pic>
        <p:nvPicPr>
          <p:cNvPr id="49" name="Picture 48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5" y="4004921"/>
            <a:ext cx="273983" cy="186222"/>
          </a:xfrm>
          <a:prstGeom prst="rect">
            <a:avLst/>
          </a:prstGeom>
        </p:spPr>
      </p:pic>
      <p:pic>
        <p:nvPicPr>
          <p:cNvPr id="50" name="Picture 49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5" y="4385459"/>
            <a:ext cx="273983" cy="186222"/>
          </a:xfrm>
          <a:prstGeom prst="rect">
            <a:avLst/>
          </a:prstGeom>
        </p:spPr>
      </p:pic>
      <p:pic>
        <p:nvPicPr>
          <p:cNvPr id="51" name="Picture 50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98" y="5093264"/>
            <a:ext cx="273983" cy="186222"/>
          </a:xfrm>
          <a:prstGeom prst="rect">
            <a:avLst/>
          </a:prstGeom>
        </p:spPr>
      </p:pic>
      <p:pic>
        <p:nvPicPr>
          <p:cNvPr id="52" name="Picture 51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98" y="5473802"/>
            <a:ext cx="273983" cy="186222"/>
          </a:xfrm>
          <a:prstGeom prst="rect">
            <a:avLst/>
          </a:prstGeom>
        </p:spPr>
      </p:pic>
      <p:pic>
        <p:nvPicPr>
          <p:cNvPr id="53" name="Picture 52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5" y="5488549"/>
            <a:ext cx="273983" cy="186222"/>
          </a:xfrm>
          <a:prstGeom prst="rect">
            <a:avLst/>
          </a:prstGeom>
        </p:spPr>
      </p:pic>
      <p:pic>
        <p:nvPicPr>
          <p:cNvPr id="54" name="Picture 53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15" y="5477064"/>
            <a:ext cx="273983" cy="186222"/>
          </a:xfrm>
          <a:prstGeom prst="rect">
            <a:avLst/>
          </a:prstGeom>
        </p:spPr>
      </p:pic>
      <p:pic>
        <p:nvPicPr>
          <p:cNvPr id="55" name="Picture 54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98" y="4370712"/>
            <a:ext cx="273983" cy="186222"/>
          </a:xfrm>
          <a:prstGeom prst="rect">
            <a:avLst/>
          </a:prstGeom>
        </p:spPr>
      </p:pic>
      <p:pic>
        <p:nvPicPr>
          <p:cNvPr id="56" name="Picture 55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98" y="3625316"/>
            <a:ext cx="273983" cy="18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21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 smtClean="0"/>
              <a:t>Distributed System Model Checker</a:t>
            </a:r>
            <a:endParaRPr lang="en-US" sz="4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More distributed events &amp; more failure models</a:t>
            </a:r>
          </a:p>
          <a:p>
            <a:pPr lvl="1"/>
            <a:r>
              <a:rPr lang="en-US" dirty="0" smtClean="0"/>
              <a:t>Local computation, timeout exception, etc.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State space explosion!</a:t>
            </a:r>
          </a:p>
          <a:p>
            <a:r>
              <a:rPr lang="en-US" dirty="0" smtClean="0"/>
              <a:t>More reduction policies &amp; </a:t>
            </a:r>
            <a:r>
              <a:rPr lang="en-US" dirty="0"/>
              <a:t>generic </a:t>
            </a:r>
            <a:r>
              <a:rPr lang="en-US" dirty="0" smtClean="0"/>
              <a:t>patterns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Automated</a:t>
            </a:r>
            <a:r>
              <a:rPr lang="en-US" dirty="0" smtClean="0"/>
              <a:t> semantic knowledge extracting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46642" y="3885706"/>
            <a:ext cx="3070071" cy="1938992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Current patterns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Discard pattern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Increment pattern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Constant pattern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Local impact pattern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5525" y="3894246"/>
            <a:ext cx="2836169" cy="1938992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Future work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More policies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Faster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More complicated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Harder</a:t>
            </a:r>
            <a:endParaRPr lang="en-US"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14457" y="4795702"/>
            <a:ext cx="1636910" cy="773276"/>
          </a:xfrm>
          <a:prstGeom prst="wedgeEllipseCallout">
            <a:avLst>
              <a:gd name="adj1" fmla="val 57321"/>
              <a:gd name="adj2" fmla="val -50077"/>
            </a:avLst>
          </a:prstGeom>
          <a:solidFill>
            <a:srgbClr val="FFFF00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Easily extracted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5" name="Oval Callout 14"/>
          <p:cNvSpPr/>
          <p:nvPr/>
        </p:nvSpPr>
        <p:spPr>
          <a:xfrm>
            <a:off x="7210946" y="3737080"/>
            <a:ext cx="1913210" cy="1058622"/>
          </a:xfrm>
          <a:prstGeom prst="wedgeEllipseCallout">
            <a:avLst>
              <a:gd name="adj1" fmla="val -57962"/>
              <a:gd name="adj2" fmla="val 62099"/>
            </a:avLst>
          </a:prstGeom>
          <a:solidFill>
            <a:srgbClr val="FFFF00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Burdensome &amp;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error-prone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23686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AutoSAMC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More semantic reduction policies</a:t>
            </a:r>
          </a:p>
          <a:p>
            <a:r>
              <a:rPr lang="en-US" b="1" dirty="0" smtClean="0"/>
              <a:t>Automated</a:t>
            </a:r>
            <a:r>
              <a:rPr lang="en-US" dirty="0" smtClean="0"/>
              <a:t> semantic knowledge extracting</a:t>
            </a:r>
          </a:p>
          <a:p>
            <a:r>
              <a:rPr lang="en-US" dirty="0" smtClean="0"/>
              <a:t>By system analysis</a:t>
            </a:r>
          </a:p>
          <a:p>
            <a:pPr lvl="1"/>
            <a:r>
              <a:rPr lang="en-US" dirty="0" smtClean="0"/>
              <a:t>Static (e.g. source code analysis)</a:t>
            </a:r>
          </a:p>
          <a:p>
            <a:pPr lvl="1"/>
            <a:r>
              <a:rPr lang="en-US" dirty="0" smtClean="0"/>
              <a:t>Dynamic (e.g. runtime behavior analysis)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426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SAMC Architecture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15696" y="1894218"/>
            <a:ext cx="5003184" cy="4228519"/>
          </a:xfrm>
          <a:prstGeom prst="rect">
            <a:avLst/>
          </a:prstGeom>
          <a:solidFill>
            <a:srgbClr val="BA7B7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30675" y="2387505"/>
            <a:ext cx="4728864" cy="839232"/>
          </a:xfrm>
          <a:prstGeom prst="rect">
            <a:avLst/>
          </a:prstGeom>
          <a:solidFill>
            <a:srgbClr val="6D3227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8551" y="2398348"/>
            <a:ext cx="8893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600" dirty="0" smtClean="0">
                <a:solidFill>
                  <a:srgbClr val="FFFFFF"/>
                </a:solidFill>
                <a:latin typeface="Calibri"/>
              </a:rPr>
              <a:t>Protocol</a:t>
            </a:r>
          </a:p>
          <a:p>
            <a:pPr defTabSz="457200"/>
            <a:r>
              <a:rPr lang="en-US" sz="1600" dirty="0" smtClean="0">
                <a:solidFill>
                  <a:srgbClr val="FFFFFF"/>
                </a:solidFill>
                <a:latin typeface="Calibri"/>
              </a:rPr>
              <a:t>Specific</a:t>
            </a:r>
          </a:p>
          <a:p>
            <a:pPr defTabSz="457200"/>
            <a:r>
              <a:rPr lang="en-US" sz="1600" dirty="0" smtClean="0">
                <a:solidFill>
                  <a:srgbClr val="FFFFFF"/>
                </a:solidFill>
                <a:latin typeface="Calibri"/>
              </a:rPr>
              <a:t>Rules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150411" y="2573049"/>
            <a:ext cx="948783" cy="5492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Leader</a:t>
            </a:r>
          </a:p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Election</a:t>
            </a:r>
            <a:endParaRPr lang="en-US" sz="16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236142" y="2573049"/>
            <a:ext cx="1079058" cy="5492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Atomic</a:t>
            </a:r>
          </a:p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Broadcast</a:t>
            </a:r>
            <a:endParaRPr lang="en-US" sz="16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052054" y="2570706"/>
            <a:ext cx="435150" cy="5492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…</a:t>
            </a:r>
            <a:endParaRPr lang="en-US" sz="16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00147" y="1942126"/>
            <a:ext cx="991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b="1" dirty="0" smtClean="0">
                <a:solidFill>
                  <a:prstClr val="black"/>
                </a:solidFill>
                <a:latin typeface="Gill Sans"/>
                <a:cs typeface="Gill Sans"/>
              </a:rPr>
              <a:t>SAMC</a:t>
            </a:r>
            <a:endParaRPr lang="en-US" sz="2000" b="1" dirty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462774" y="2570706"/>
            <a:ext cx="435150" cy="5492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…</a:t>
            </a:r>
            <a:endParaRPr lang="en-US" sz="16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5239517" y="5007073"/>
            <a:ext cx="2707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b="0" kern="1200" cap="none" spc="60" baseline="0">
                <a:solidFill>
                  <a:schemeClr val="tx1">
                    <a:lumMod val="85000"/>
                  </a:schemeClr>
                </a:solidFill>
                <a:latin typeface="Gill Sans"/>
                <a:ea typeface="+mn-ea"/>
                <a:cs typeface="Gill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Samsung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r="45377"/>
          <a:stretch/>
        </p:blipFill>
        <p:spPr>
          <a:xfrm>
            <a:off x="158970" y="2223323"/>
            <a:ext cx="3580370" cy="253127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930675" y="3405323"/>
            <a:ext cx="4728864" cy="2496153"/>
          </a:xfrm>
          <a:prstGeom prst="rect">
            <a:avLst/>
          </a:prstGeom>
          <a:solidFill>
            <a:srgbClr val="6D3227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19738" y="3501930"/>
            <a:ext cx="302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 smtClean="0">
                <a:solidFill>
                  <a:srgbClr val="FFFFFF"/>
                </a:solidFill>
                <a:latin typeface="Calibri"/>
              </a:rPr>
              <a:t>Generic</a:t>
            </a:r>
            <a:r>
              <a:rPr lang="en-US" dirty="0" smtClean="0">
                <a:solidFill>
                  <a:srgbClr val="FFFFFF"/>
                </a:solidFill>
                <a:latin typeface="Calibri"/>
              </a:rPr>
              <a:t> Reduction</a:t>
            </a:r>
            <a:r>
              <a:rPr lang="en-US" dirty="0">
                <a:solidFill>
                  <a:srgbClr val="FFFFFF"/>
                </a:solidFill>
                <a:latin typeface="Calibri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alibri"/>
              </a:rPr>
              <a:t>Policies</a:t>
            </a:r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325226" y="4105435"/>
            <a:ext cx="1979947" cy="696724"/>
          </a:xfrm>
          <a:prstGeom prst="roundRect">
            <a:avLst/>
          </a:prstGeom>
          <a:solidFill>
            <a:srgbClr val="66CC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Crash-Message</a:t>
            </a:r>
          </a:p>
          <a:p>
            <a:pPr algn="ctr" defTabSz="457200"/>
            <a:r>
              <a:rPr lang="en-US" dirty="0" err="1" smtClean="0">
                <a:solidFill>
                  <a:srgbClr val="000000"/>
                </a:solidFill>
                <a:latin typeface="Calibri"/>
              </a:rPr>
              <a:t>Indep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. (CMI)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283854" y="4096230"/>
            <a:ext cx="1911325" cy="696724"/>
          </a:xfrm>
          <a:prstGeom prst="round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Local-Message</a:t>
            </a:r>
          </a:p>
          <a:p>
            <a:pPr algn="ctr" defTabSz="457200"/>
            <a:r>
              <a:rPr lang="en-US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Indep</a:t>
            </a:r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. (LMI)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283854" y="5060381"/>
            <a:ext cx="1911325" cy="697773"/>
          </a:xfrm>
          <a:prstGeom prst="round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Crash Recovery</a:t>
            </a:r>
          </a:p>
          <a:p>
            <a:pPr algn="ctr" defTabSz="45720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Symmetry (CRS)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325226" y="5069585"/>
            <a:ext cx="1979947" cy="697773"/>
          </a:xfrm>
          <a:prstGeom prst="round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Reboot Sync.</a:t>
            </a:r>
          </a:p>
          <a:p>
            <a:pPr algn="ctr" defTabSz="45720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Symmetry (RSS)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4147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 animBg="1"/>
      <p:bldP spid="13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/>
          <p:cNvGrpSpPr/>
          <p:nvPr/>
        </p:nvGrpSpPr>
        <p:grpSpPr>
          <a:xfrm>
            <a:off x="-58392" y="5353942"/>
            <a:ext cx="7780884" cy="1273324"/>
            <a:chOff x="-58392" y="5353942"/>
            <a:chExt cx="7780884" cy="1273324"/>
          </a:xfrm>
        </p:grpSpPr>
        <p:sp>
          <p:nvSpPr>
            <p:cNvPr id="64" name="TextBox 63"/>
            <p:cNvSpPr txBox="1"/>
            <p:nvPr/>
          </p:nvSpPr>
          <p:spPr>
            <a:xfrm>
              <a:off x="116324" y="5426937"/>
              <a:ext cx="7606168" cy="1200329"/>
            </a:xfrm>
            <a:prstGeom prst="rect">
              <a:avLst/>
            </a:prstGeom>
            <a:solidFill>
              <a:schemeClr val="tx1"/>
            </a:solidFill>
            <a:ln w="38100" cmpd="sng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    Creative Cloud </a:t>
              </a:r>
            </a:p>
            <a:p>
              <a:r>
                <a:rPr lang="en-US" sz="36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Has Been Down for Almost </a:t>
              </a:r>
              <a:r>
                <a:rPr lang="en-US" sz="3600" b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24 Hours</a:t>
              </a:r>
            </a:p>
          </p:txBody>
        </p:sp>
        <p:pic>
          <p:nvPicPr>
            <p:cNvPr id="68" name="Picture 67" descr="Adobe-logo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392" y="5353942"/>
              <a:ext cx="1104677" cy="82850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Service Disruption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5" y="1483408"/>
            <a:ext cx="8866195" cy="5116424"/>
          </a:xfrm>
        </p:spPr>
        <p:txBody>
          <a:bodyPr/>
          <a:lstStyle/>
          <a:p>
            <a:r>
              <a:rPr lang="en-US" dirty="0" smtClean="0"/>
              <a:t>Wildly used in many companies</a:t>
            </a:r>
          </a:p>
          <a:p>
            <a:pPr lvl="1"/>
            <a:r>
              <a:rPr lang="en-US" dirty="0" smtClean="0"/>
              <a:t>Facebook has 1,000-node cluster of </a:t>
            </a:r>
            <a:r>
              <a:rPr lang="en-US" dirty="0" err="1" smtClean="0"/>
              <a:t>Hadoop</a:t>
            </a:r>
            <a:endParaRPr lang="en-US" dirty="0" smtClean="0"/>
          </a:p>
          <a:p>
            <a:pPr lvl="1"/>
            <a:r>
              <a:rPr lang="en-US" dirty="0" smtClean="0"/>
              <a:t>Apple has 100,000 nodes of Cassandra</a:t>
            </a:r>
          </a:p>
          <a:p>
            <a:r>
              <a:rPr lang="en-US" dirty="0" smtClean="0"/>
              <a:t>Problems in systems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 cloud service disruption</a:t>
            </a:r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482177" y="3836631"/>
            <a:ext cx="7444687" cy="1200329"/>
            <a:chOff x="277805" y="3836631"/>
            <a:chExt cx="7444687" cy="1200329"/>
          </a:xfrm>
        </p:grpSpPr>
        <p:sp>
          <p:nvSpPr>
            <p:cNvPr id="52" name="TextBox 51"/>
            <p:cNvSpPr txBox="1"/>
            <p:nvPr/>
          </p:nvSpPr>
          <p:spPr>
            <a:xfrm>
              <a:off x="277805" y="3836631"/>
              <a:ext cx="7444687" cy="1200329"/>
            </a:xfrm>
            <a:prstGeom prst="rect">
              <a:avLst/>
            </a:prstGeom>
            <a:solidFill>
              <a:schemeClr val="tx1"/>
            </a:solidFill>
            <a:ln w="38100" cmpd="sng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Massive               Mail outage going on </a:t>
              </a:r>
              <a:r>
                <a:rPr lang="en-US" sz="3600" b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FOURTH</a:t>
              </a:r>
              <a:r>
                <a:rPr lang="en-US" sz="36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days  </a:t>
              </a:r>
            </a:p>
          </p:txBody>
        </p:sp>
        <p:pic>
          <p:nvPicPr>
            <p:cNvPr id="14" name="Picture 13" descr="yahoo_logo_detail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985" y="3953306"/>
              <a:ext cx="1766392" cy="442062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3768444" y="3936792"/>
            <a:ext cx="5279303" cy="2216040"/>
            <a:chOff x="3691392" y="3862108"/>
            <a:chExt cx="5279303" cy="2216040"/>
          </a:xfrm>
        </p:grpSpPr>
        <p:sp>
          <p:nvSpPr>
            <p:cNvPr id="55" name="TextBox 54"/>
            <p:cNvSpPr txBox="1"/>
            <p:nvPr/>
          </p:nvSpPr>
          <p:spPr>
            <a:xfrm>
              <a:off x="3691392" y="4641960"/>
              <a:ext cx="5279303" cy="1200329"/>
            </a:xfrm>
            <a:prstGeom prst="rect">
              <a:avLst/>
            </a:prstGeom>
            <a:solidFill>
              <a:schemeClr val="tx1"/>
            </a:solidFill>
            <a:ln w="38100" cmpd="sng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Whoops -                lose </a:t>
              </a:r>
              <a:r>
                <a:rPr lang="en-US" sz="3600" b="1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1</a:t>
              </a:r>
            </a:p>
            <a:p>
              <a:r>
                <a:rPr lang="en-US" sz="3600" b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billions</a:t>
              </a:r>
              <a:r>
                <a:rPr lang="en-US" sz="36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photos</a:t>
              </a:r>
            </a:p>
          </p:txBody>
        </p:sp>
        <p:pic>
          <p:nvPicPr>
            <p:cNvPr id="57" name="Picture 56" descr="facebook-logo-preview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6043" y="3862108"/>
              <a:ext cx="2216040" cy="2216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7796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Service Disruption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Collectively cost of </a:t>
            </a:r>
            <a:r>
              <a:rPr lang="en-US" dirty="0" smtClean="0">
                <a:solidFill>
                  <a:srgbClr val="FF0000"/>
                </a:solidFill>
              </a:rPr>
              <a:t>billions of dollars </a:t>
            </a:r>
            <a:r>
              <a:rPr lang="en-US" dirty="0" smtClean="0"/>
              <a:t>each year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More than 40 online services down for 4 hours</a:t>
            </a:r>
          </a:p>
          <a:p>
            <a:pPr lvl="1"/>
            <a:r>
              <a:rPr lang="en-US" dirty="0" smtClean="0"/>
              <a:t>Millions of dollars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Urgency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in dependability research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98405" y="2357497"/>
            <a:ext cx="8745069" cy="1754327"/>
            <a:chOff x="154611" y="2972303"/>
            <a:chExt cx="8745069" cy="1754327"/>
          </a:xfrm>
        </p:grpSpPr>
        <p:sp>
          <p:nvSpPr>
            <p:cNvPr id="7" name="TextBox 6"/>
            <p:cNvSpPr txBox="1"/>
            <p:nvPr/>
          </p:nvSpPr>
          <p:spPr>
            <a:xfrm>
              <a:off x="154611" y="2972303"/>
              <a:ext cx="8745069" cy="1754327"/>
            </a:xfrm>
            <a:prstGeom prst="rect">
              <a:avLst/>
            </a:prstGeom>
            <a:solidFill>
              <a:schemeClr val="tx1"/>
            </a:solidFill>
            <a:ln w="38100" cmpd="sng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            AWS </a:t>
              </a:r>
              <a:r>
                <a:rPr lang="en-US" sz="3600" b="1" dirty="0">
                  <a:solidFill>
                    <a:schemeClr val="bg1"/>
                  </a:solidFill>
                  <a:latin typeface="Gill Sans"/>
                  <a:cs typeface="Gill Sans"/>
                </a:rPr>
                <a:t>S3 outage is breaking </a:t>
              </a:r>
              <a:endParaRPr lang="en-US" sz="3600" b="1" dirty="0" smtClean="0">
                <a:solidFill>
                  <a:schemeClr val="bg1"/>
                </a:solidFill>
                <a:latin typeface="Gill Sans"/>
                <a:cs typeface="Gill Sans"/>
              </a:endParaRPr>
            </a:p>
            <a:p>
              <a:r>
                <a:rPr lang="en-US" sz="3600" b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things </a:t>
              </a:r>
              <a:r>
                <a:rPr lang="en-US" sz="3600" b="1" dirty="0">
                  <a:solidFill>
                    <a:schemeClr val="bg1"/>
                  </a:solidFill>
                  <a:latin typeface="Gill Sans"/>
                  <a:cs typeface="Gill Sans"/>
                </a:rPr>
                <a:t>for a lot of websites and </a:t>
              </a:r>
              <a:r>
                <a:rPr lang="en-US" sz="3600" b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apps</a:t>
              </a:r>
            </a:p>
            <a:p>
              <a:pPr algn="r"/>
              <a:endParaRPr lang="en-US" sz="1200" i="1" dirty="0" smtClean="0">
                <a:solidFill>
                  <a:schemeClr val="bg1"/>
                </a:solidFill>
                <a:latin typeface="Gill Sans"/>
                <a:cs typeface="Gill Sans"/>
              </a:endParaRPr>
            </a:p>
            <a:p>
              <a:pPr algn="r"/>
              <a:r>
                <a:rPr lang="en-US" sz="240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Feb 28, 2017</a:t>
              </a:r>
              <a:endParaRPr lang="en-US" sz="240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pic>
          <p:nvPicPr>
            <p:cNvPr id="8" name="Picture 7" descr="amazon-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609" y="3161178"/>
              <a:ext cx="1651367" cy="5579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3411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Horizon.thmx</Template>
  <TotalTime>22904</TotalTime>
  <Words>9843</Words>
  <Application>Microsoft Macintosh PowerPoint</Application>
  <PresentationFormat>On-screen Show (4:3)</PresentationFormat>
  <Paragraphs>2633</Paragraphs>
  <Slides>112</Slides>
  <Notes>81</Notes>
  <HiddenSlides>18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3" baseType="lpstr">
      <vt:lpstr>Horizon</vt:lpstr>
      <vt:lpstr>Unearthing Concurrency Bugs in Cloud-Scale Distributed Systems</vt:lpstr>
      <vt:lpstr>Research</vt:lpstr>
      <vt:lpstr>PowerPoint Presentation</vt:lpstr>
      <vt:lpstr>New Critical Bugs?</vt:lpstr>
      <vt:lpstr>New Critical Bugs!</vt:lpstr>
      <vt:lpstr>New Critical Bugs!</vt:lpstr>
      <vt:lpstr>New Critical Bugs!</vt:lpstr>
      <vt:lpstr>Distributed concurrency (DC) bugs</vt:lpstr>
      <vt:lpstr>DC bug: a simple view</vt:lpstr>
      <vt:lpstr>DC bug: a real view</vt:lpstr>
      <vt:lpstr>PowerPoint Presentation</vt:lpstr>
      <vt:lpstr>PowerPoint Presentation</vt:lpstr>
      <vt:lpstr>How can we catch  deep DC bugs  in distributed systems?</vt:lpstr>
      <vt:lpstr>Model Checker for Distributed Systems</vt:lpstr>
      <vt:lpstr>Event Re-ordering</vt:lpstr>
      <vt:lpstr>SAMC: Semantic-Aware Model Checking for Fast Discovery of DC Bugs  [OSDI ’14]</vt:lpstr>
      <vt:lpstr>What’s Wrong with Existing Model Checkers?</vt:lpstr>
      <vt:lpstr>How can we catch deep bugs REALLY FAST?</vt:lpstr>
      <vt:lpstr>Simple reduction technique</vt:lpstr>
      <vt:lpstr>Black-Box Approach</vt:lpstr>
      <vt:lpstr>How can Model Checker be Faster?</vt:lpstr>
      <vt:lpstr>Dependency vs. Independency</vt:lpstr>
      <vt:lpstr>Black Box vs. SAMC</vt:lpstr>
      <vt:lpstr>Leader Election Semantic</vt:lpstr>
      <vt:lpstr>PowerPoint Presentation</vt:lpstr>
      <vt:lpstr>Local-Message Independence (LMI)</vt:lpstr>
      <vt:lpstr>SAMC with Crashes</vt:lpstr>
      <vt:lpstr>Crash Recovery Semantic</vt:lpstr>
      <vt:lpstr>Crash Recovery Semantic</vt:lpstr>
      <vt:lpstr>PowerPoint Presentation</vt:lpstr>
      <vt:lpstr>Protocol-Specific Rules (e.g. ZooKeeper Leader Election)</vt:lpstr>
      <vt:lpstr>Catching Old Bugs</vt:lpstr>
      <vt:lpstr>Catching Old Bugs</vt:lpstr>
      <vt:lpstr>SAMC (Summary)</vt:lpstr>
      <vt:lpstr>TaxDC: Taxonomy of Non-Deterministic Concurrency Bugs in Datacenter Distributed Systems  [ASPLOS ’16]</vt:lpstr>
      <vt:lpstr>PowerPoint Presentation</vt:lpstr>
      <vt:lpstr>TaxDC</vt:lpstr>
      <vt:lpstr>PowerPoint Presentation</vt:lpstr>
      <vt:lpstr>Contribution: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&amp; Opportunities in …</vt:lpstr>
      <vt:lpstr>PowerPoint Presentation</vt:lpstr>
      <vt:lpstr>DC Bug Detection</vt:lpstr>
      <vt:lpstr>Runtime Failure Prevention</vt:lpstr>
      <vt:lpstr>TaxDC (Summary)</vt:lpstr>
      <vt:lpstr>New Critical Bugs!</vt:lpstr>
      <vt:lpstr>Scalability Bugs</vt:lpstr>
      <vt:lpstr>Scalability Bug Combating</vt:lpstr>
      <vt:lpstr>SCk Techniques</vt:lpstr>
      <vt:lpstr>SCk Methodology</vt:lpstr>
      <vt:lpstr>New Critical Bugs!</vt:lpstr>
      <vt:lpstr>Future Work (DC Bugs)</vt:lpstr>
      <vt:lpstr>Future Work (Scale Bugs)</vt:lpstr>
      <vt:lpstr>Conclusion</vt:lpstr>
      <vt:lpstr>Thank you! Questions?</vt:lpstr>
      <vt:lpstr>Extra</vt:lpstr>
      <vt:lpstr>Scalability Bug Combating</vt:lpstr>
      <vt:lpstr>SCk 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State of the Art</vt:lpstr>
      <vt:lpstr>Black-Box Approach</vt:lpstr>
      <vt:lpstr>Why are model checkers slow?</vt:lpstr>
      <vt:lpstr>PowerPoint Presentation</vt:lpstr>
      <vt:lpstr>Dev’s comments on DC bugs</vt:lpstr>
      <vt:lpstr>Research Contributions</vt:lpstr>
      <vt:lpstr>AutoSAMC: Automated Semantic-Aware Model Checking for Real-World Distributed Concurrency Bugs  [Future work]</vt:lpstr>
      <vt:lpstr>Distributed System Model Checker</vt:lpstr>
      <vt:lpstr>Distributed System Model Checker</vt:lpstr>
      <vt:lpstr>AutoSAMC</vt:lpstr>
      <vt:lpstr>SAMC Architecture</vt:lpstr>
      <vt:lpstr>Cloud Service Disruption</vt:lpstr>
      <vt:lpstr>Cloud Service Disruption</vt:lpstr>
      <vt:lpstr>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Unearthing Concurrency and Scalability Bugs In Cloud-Scale Distributed Systems</vt:lpstr>
      <vt:lpstr>Message Processing Semantic in a Leader Election</vt:lpstr>
      <vt:lpstr>Removing Duplicated Re-ordering</vt:lpstr>
      <vt:lpstr>Crash-Message Independence</vt:lpstr>
      <vt:lpstr>Dev’s comments on DC bugs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 G</dc:creator>
  <cp:lastModifiedBy>T L</cp:lastModifiedBy>
  <cp:revision>1840</cp:revision>
  <cp:lastPrinted>2017-04-05T02:44:04Z</cp:lastPrinted>
  <dcterms:created xsi:type="dcterms:W3CDTF">2010-10-14T08:11:44Z</dcterms:created>
  <dcterms:modified xsi:type="dcterms:W3CDTF">2017-06-01T19:28:27Z</dcterms:modified>
</cp:coreProperties>
</file>